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64" r:id="rId5"/>
    <p:sldId id="261" r:id="rId6"/>
    <p:sldId id="262" r:id="rId7"/>
    <p:sldId id="263" r:id="rId8"/>
    <p:sldId id="259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60" r:id="rId20"/>
  </p:sldIdLst>
  <p:sldSz cx="9144000" cy="5143500" type="screen16x9"/>
  <p:notesSz cx="7010400" cy="9296400"/>
  <p:embeddedFontLs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Open Sans SemiBold" panose="020B0604020202020204" charset="0"/>
      <p:regular r:id="rId26"/>
      <p:bold r:id="rId27"/>
      <p:italic r:id="rId28"/>
      <p:boldItalic r:id="rId29"/>
    </p:embeddedFont>
    <p:embeddedFont>
      <p:font typeface="新細明體" panose="02020500000000000000" pitchFamily="18" charset="-12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Open Sans Light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119" autoAdjust="0"/>
  </p:normalViewPr>
  <p:slideViewPr>
    <p:cSldViewPr snapToGrid="0">
      <p:cViewPr varScale="1">
        <p:scale>
          <a:sx n="120" d="100"/>
          <a:sy n="120" d="100"/>
        </p:scale>
        <p:origin x="134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35EA84-8DB1-41CD-B929-B8A8ADB0AF9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C6FF492-EFFE-427E-A19A-B1CA523D3E68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2013</a:t>
          </a:r>
        </a:p>
      </dgm:t>
    </dgm:pt>
    <dgm:pt modelId="{64DFA9B5-6CC6-450E-AC9D-90BDC28F2EB0}" type="parTrans" cxnId="{6D790113-E1E9-482D-87AF-C9182D29D0C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CD4278-D184-4D93-A3B8-687042430116}" type="sibTrans" cxnId="{6D790113-E1E9-482D-87AF-C9182D29D0C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B96D85-7A5E-4B05-B577-15AE6CE67273}">
      <dgm:prSet phldrT="[Text]" custT="1"/>
      <dgm:spPr/>
      <dgm:t>
        <a:bodyPr/>
        <a:lstStyle/>
        <a:p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2014</a:t>
          </a:r>
        </a:p>
      </dgm:t>
    </dgm:pt>
    <dgm:pt modelId="{6972774B-18E0-4865-AC27-DDF9CF2A00E1}" type="parTrans" cxnId="{00D81489-C784-4855-B1F1-C7F7668C51B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9D60ED-62A3-4143-91AA-74927D746297}" type="sibTrans" cxnId="{00D81489-C784-4855-B1F1-C7F7668C51B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18CB1D-EE12-4BE0-8875-2F4CDC37AAE9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2015</a:t>
          </a:r>
        </a:p>
      </dgm:t>
    </dgm:pt>
    <dgm:pt modelId="{59D482AE-8388-4E81-A6D8-D9FEC2BA7E9B}" type="parTrans" cxnId="{FC1A646C-9465-405F-832A-D9856C338B4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F0BE69-14FE-481A-BB29-FE5527D6AB36}" type="sibTrans" cxnId="{FC1A646C-9465-405F-832A-D9856C338B4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ACCB47-9BD1-4445-85E9-6606BBBEE94C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President</a:t>
          </a:r>
        </a:p>
      </dgm:t>
    </dgm:pt>
    <dgm:pt modelId="{DDF171DF-0D31-4F3C-BD00-ECD1A1A91774}" type="parTrans" cxnId="{85FCDF84-D738-4292-95C8-ED9286EF850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3C64-A172-43D7-B1BA-2745697869CA}" type="sibTrans" cxnId="{85FCDF84-D738-4292-95C8-ED9286EF850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3CBB55-6FD6-4518-8AF9-1A77E50E899F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New Organization Structure</a:t>
          </a:r>
        </a:p>
      </dgm:t>
    </dgm:pt>
    <dgm:pt modelId="{B747A4F9-0078-452C-9DF8-C07AA5E9B078}" type="parTrans" cxnId="{7E852226-8292-458A-9F13-F826EFE5F0E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8F0962-CCB0-49FE-B0C5-B54F982614AE}" type="sibTrans" cxnId="{7E852226-8292-458A-9F13-F826EFE5F0E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533484-5834-4EE0-B902-652A8E9E5856}">
      <dgm:prSet phldrT="[Text]" custT="1"/>
      <dgm:spPr/>
      <dgm:t>
        <a:bodyPr/>
        <a:lstStyle/>
        <a:p>
          <a:r>
            <a:rPr lang="en-US" sz="1200" kern="1200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Compen-sation</a:t>
          </a: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Grades &amp;  Banding</a:t>
          </a:r>
        </a:p>
      </dgm:t>
    </dgm:pt>
    <dgm:pt modelId="{83FB2424-9E77-43FC-8885-6CA5BD91E5DA}" type="parTrans" cxnId="{859AC0FD-284C-49DB-AE05-5A26912BEF7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9AC7FE-1695-4D9D-8726-3380F5EF144E}" type="sibTrans" cxnId="{859AC0FD-284C-49DB-AE05-5A26912BEF7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2F6A2B-FCCF-46F3-B167-A15960FDC1EE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PTO and Holidays</a:t>
          </a:r>
        </a:p>
      </dgm:t>
    </dgm:pt>
    <dgm:pt modelId="{8AC9BCB3-F61A-4BB0-B1A4-4D0D8CC1FBFC}" type="parTrans" cxnId="{3D7D96C7-D963-4BBE-A5C8-064F2A36B9A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8A7AC-963F-4108-93AA-D1FE63DB917B}" type="sibTrans" cxnId="{3D7D96C7-D963-4BBE-A5C8-064F2A36B9A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E8BD53-5F56-43C1-B0AA-5D9E430D59B4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Front Office Remodel</a:t>
          </a:r>
        </a:p>
      </dgm:t>
    </dgm:pt>
    <dgm:pt modelId="{440FDB26-DD9C-4B74-8A35-EC18D9457DDD}" type="parTrans" cxnId="{6AF72238-92AC-408A-97B9-8A282F89195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785B18-69AD-447C-945B-7D2E1351088D}" type="sibTrans" cxnId="{6AF72238-92AC-408A-97B9-8A282F89195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B6F0B3-6EFE-47CB-BD53-AA4B83DEA034}">
      <dgm:prSet phldrT="[Text]" custT="1"/>
      <dgm:spPr/>
      <dgm:t>
        <a:bodyPr/>
        <a:lstStyle/>
        <a:p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TRACTION</a:t>
          </a:r>
        </a:p>
      </dgm:t>
    </dgm:pt>
    <dgm:pt modelId="{9B072A61-1567-4093-95DB-CE449515D2B0}" type="parTrans" cxnId="{9ACFA13A-71CF-4A39-85AE-0E2705E94EA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9841E5-67AB-4F11-BD21-8701BBD18309}" type="sibTrans" cxnId="{9ACFA13A-71CF-4A39-85AE-0E2705E94EA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B735F7-B7AB-4B3D-BF91-FFA9AEB2E22F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Summer Interns</a:t>
          </a:r>
        </a:p>
      </dgm:t>
    </dgm:pt>
    <dgm:pt modelId="{AD804006-446B-4BCE-99B5-CCAD28424992}" type="parTrans" cxnId="{719D8E4E-2570-48AC-9F9A-D7AED5A679D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D6BB0F-D748-4328-B9D8-7868838837AF}" type="sibTrans" cxnId="{719D8E4E-2570-48AC-9F9A-D7AED5A679D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A00BF4-C62E-4A2F-862B-A5E8B909B8EC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STEM Summer Program</a:t>
          </a:r>
        </a:p>
      </dgm:t>
    </dgm:pt>
    <dgm:pt modelId="{C434DA20-846B-4AE2-90AA-0CE3DCB84BAC}" type="parTrans" cxnId="{EF9648A0-38FD-4DD1-AB63-7ED91406ECD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F4782D-C5C1-45A7-A64B-692623B4BCC7}" type="sibTrans" cxnId="{EF9648A0-38FD-4DD1-AB63-7ED91406ECD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0285EC-9568-4FEB-A307-6577E6EED49F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Machinist leveling</a:t>
          </a:r>
        </a:p>
      </dgm:t>
    </dgm:pt>
    <dgm:pt modelId="{CDC41602-EE58-478F-80C3-50A3039A119A}" type="parTrans" cxnId="{D7B04025-4751-4AC3-ABDC-237D0680C07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1FA1F4-F0E8-46E1-A79E-14285C16410D}" type="sibTrans" cxnId="{D7B04025-4751-4AC3-ABDC-237D0680C07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A30311-4366-492C-A7E8-81C0D8163885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Created Project Management</a:t>
          </a:r>
        </a:p>
      </dgm:t>
    </dgm:pt>
    <dgm:pt modelId="{06C018FE-951C-4C00-9E46-3223021543E3}" type="parTrans" cxnId="{97296E93-2ABA-4E92-8254-DB3001489CF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0FBC84-2ADE-4E62-A6BB-C5FA6E1EAF49}" type="sibTrans" cxnId="{97296E93-2ABA-4E92-8254-DB3001489CF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67B72C-D5AA-4F54-A4BD-AA383FD37D93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Added training headcount</a:t>
          </a:r>
        </a:p>
      </dgm:t>
    </dgm:pt>
    <dgm:pt modelId="{D668CF01-5F02-4745-9791-EA8FE32C05BE}" type="parTrans" cxnId="{3CC67E03-FAAC-4AF5-890D-D7DD6C705563}">
      <dgm:prSet/>
      <dgm:spPr/>
      <dgm:t>
        <a:bodyPr/>
        <a:lstStyle/>
        <a:p>
          <a:endParaRPr lang="en-US"/>
        </a:p>
      </dgm:t>
    </dgm:pt>
    <dgm:pt modelId="{9C317B1F-5DBB-4211-A750-EBF1509B7566}" type="sibTrans" cxnId="{3CC67E03-FAAC-4AF5-890D-D7DD6C705563}">
      <dgm:prSet/>
      <dgm:spPr/>
      <dgm:t>
        <a:bodyPr/>
        <a:lstStyle/>
        <a:p>
          <a:endParaRPr lang="en-US"/>
        </a:p>
      </dgm:t>
    </dgm:pt>
    <dgm:pt modelId="{3B3DFB40-BC21-4B99-9880-AF12EEC63C76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Added recruiting headcount</a:t>
          </a:r>
        </a:p>
      </dgm:t>
    </dgm:pt>
    <dgm:pt modelId="{EA81033B-E145-45EA-AA4F-168DEC4BD347}" type="parTrans" cxnId="{BF50DB99-5894-4B73-9EA3-C5F82CDD0EAD}">
      <dgm:prSet/>
      <dgm:spPr/>
      <dgm:t>
        <a:bodyPr/>
        <a:lstStyle/>
        <a:p>
          <a:endParaRPr lang="en-US"/>
        </a:p>
      </dgm:t>
    </dgm:pt>
    <dgm:pt modelId="{E1A98039-E708-4744-BCB7-9AA2EFC1CC7F}" type="sibTrans" cxnId="{BF50DB99-5894-4B73-9EA3-C5F82CDD0EAD}">
      <dgm:prSet/>
      <dgm:spPr/>
      <dgm:t>
        <a:bodyPr/>
        <a:lstStyle/>
        <a:p>
          <a:endParaRPr lang="en-US"/>
        </a:p>
      </dgm:t>
    </dgm:pt>
    <dgm:pt modelId="{CAA77524-61D0-4FBF-9BFF-7B586881DBEB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Created event committee</a:t>
          </a:r>
        </a:p>
      </dgm:t>
    </dgm:pt>
    <dgm:pt modelId="{9FCAA593-3D11-42C7-84D0-DEBDFEE5EF6E}" type="parTrans" cxnId="{9AAE456C-F700-4288-8E5F-1B0C1B88447D}">
      <dgm:prSet/>
      <dgm:spPr/>
      <dgm:t>
        <a:bodyPr/>
        <a:lstStyle/>
        <a:p>
          <a:endParaRPr lang="en-US"/>
        </a:p>
      </dgm:t>
    </dgm:pt>
    <dgm:pt modelId="{49B4A681-DCC7-4280-9A25-6AD26CB74A9A}" type="sibTrans" cxnId="{9AAE456C-F700-4288-8E5F-1B0C1B88447D}">
      <dgm:prSet/>
      <dgm:spPr/>
      <dgm:t>
        <a:bodyPr/>
        <a:lstStyle/>
        <a:p>
          <a:endParaRPr lang="en-US"/>
        </a:p>
      </dgm:t>
    </dgm:pt>
    <dgm:pt modelId="{C33BD207-BB88-4ACA-A0BE-D0BAEA7AB7F6}">
      <dgm:prSet phldrT="[Text]" custT="1"/>
      <dgm:spPr/>
      <dgm:t>
        <a:bodyPr/>
        <a:lstStyle/>
        <a:p>
          <a:pPr>
            <a:buNone/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2016</a:t>
          </a:r>
        </a:p>
      </dgm:t>
    </dgm:pt>
    <dgm:pt modelId="{97164AC1-77BF-4000-A40B-D36A0B3A17C3}" type="sibTrans" cxnId="{DE031816-5B39-4648-A4C1-5A6477C0FA7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1ED723-AF8C-428A-924E-50B8DDD8B691}" type="parTrans" cxnId="{DE031816-5B39-4648-A4C1-5A6477C0FA7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F8FBA9-688B-400C-BE98-58A8A0067FAE}">
      <dgm:prSet phldrT="[Text]" custT="1"/>
      <dgm:spPr/>
      <dgm:t>
        <a:bodyPr/>
        <a:lstStyle/>
        <a:p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Consolidate ERP</a:t>
          </a:r>
        </a:p>
      </dgm:t>
    </dgm:pt>
    <dgm:pt modelId="{7D869037-8E11-4B94-BAEE-F290DD05A319}" type="parTrans" cxnId="{20CA27ED-E724-4FD7-BFE2-EDAD05BEC528}">
      <dgm:prSet/>
      <dgm:spPr/>
      <dgm:t>
        <a:bodyPr/>
        <a:lstStyle/>
        <a:p>
          <a:endParaRPr lang="en-US"/>
        </a:p>
      </dgm:t>
    </dgm:pt>
    <dgm:pt modelId="{9334E558-8693-4C0E-80F4-F5C393FC2B36}" type="sibTrans" cxnId="{20CA27ED-E724-4FD7-BFE2-EDAD05BEC528}">
      <dgm:prSet/>
      <dgm:spPr/>
      <dgm:t>
        <a:bodyPr/>
        <a:lstStyle/>
        <a:p>
          <a:endParaRPr lang="en-US"/>
        </a:p>
      </dgm:t>
    </dgm:pt>
    <dgm:pt modelId="{D63F209C-F7B2-4A6C-87EC-D75C9302650A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Created the SPIRIT Award</a:t>
          </a:r>
        </a:p>
      </dgm:t>
    </dgm:pt>
    <dgm:pt modelId="{5D6E715D-CBDF-4C8B-AF1D-F1B045430EDE}" type="parTrans" cxnId="{74C166EF-E398-4811-966E-B540C0CB74FD}">
      <dgm:prSet/>
      <dgm:spPr/>
      <dgm:t>
        <a:bodyPr/>
        <a:lstStyle/>
        <a:p>
          <a:endParaRPr lang="en-US"/>
        </a:p>
      </dgm:t>
    </dgm:pt>
    <dgm:pt modelId="{36AE055F-4A8C-469A-9215-B6852B10438F}" type="sibTrans" cxnId="{74C166EF-E398-4811-966E-B540C0CB74FD}">
      <dgm:prSet/>
      <dgm:spPr/>
      <dgm:t>
        <a:bodyPr/>
        <a:lstStyle/>
        <a:p>
          <a:endParaRPr lang="en-US"/>
        </a:p>
      </dgm:t>
    </dgm:pt>
    <dgm:pt modelId="{5B563C05-9EB2-48D4-9398-4FF370D4B187}">
      <dgm:prSet phldrT="[Text]" custT="1"/>
      <dgm:spPr>
        <a:solidFill>
          <a:srgbClr val="3663F2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68580" tIns="68580" rIns="68580" bIns="68580" numCol="1" spcCol="1270" anchor="t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2017</a:t>
          </a:r>
        </a:p>
      </dgm:t>
    </dgm:pt>
    <dgm:pt modelId="{A905CEF9-44D6-48F6-AC11-E2F2BA4938F7}" type="parTrans" cxnId="{2A1FC7DC-FBCB-4246-A380-582B460DC164}">
      <dgm:prSet/>
      <dgm:spPr/>
      <dgm:t>
        <a:bodyPr/>
        <a:lstStyle/>
        <a:p>
          <a:endParaRPr lang="en-US"/>
        </a:p>
      </dgm:t>
    </dgm:pt>
    <dgm:pt modelId="{B724345D-E2A1-4AF3-899B-8BC8567D7CE3}" type="sibTrans" cxnId="{2A1FC7DC-FBCB-4246-A380-582B460DC164}">
      <dgm:prSet/>
      <dgm:spPr/>
      <dgm:t>
        <a:bodyPr/>
        <a:lstStyle/>
        <a:p>
          <a:endParaRPr lang="en-US"/>
        </a:p>
      </dgm:t>
    </dgm:pt>
    <dgm:pt modelId="{2AF1706C-A7E5-42ED-845D-FC92851A8AA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70517E-7FD9-4710-9BFB-E47C40C881AE}" type="sibTrans" cxnId="{EFEAA1CD-E78B-486B-9302-C4009E594946}">
      <dgm:prSet/>
      <dgm:spPr/>
      <dgm:t>
        <a:bodyPr/>
        <a:lstStyle/>
        <a:p>
          <a:endParaRPr lang="en-US"/>
        </a:p>
      </dgm:t>
    </dgm:pt>
    <dgm:pt modelId="{CF05FACF-EEC2-4A53-82AE-F918A075D697}" type="parTrans" cxnId="{EFEAA1CD-E78B-486B-9302-C4009E594946}">
      <dgm:prSet/>
      <dgm:spPr/>
      <dgm:t>
        <a:bodyPr/>
        <a:lstStyle/>
        <a:p>
          <a:endParaRPr lang="en-US"/>
        </a:p>
      </dgm:t>
    </dgm:pt>
    <dgm:pt modelId="{B0BB6935-5833-4363-B824-4DD5942EE61D}">
      <dgm:prSet phldrT="[Text]" custT="1"/>
      <dgm:spPr>
        <a:solidFill>
          <a:srgbClr val="3663F2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68580" tIns="68580" rIns="68580" bIns="68580" numCol="1" spcCol="1270" anchor="t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2018</a:t>
          </a:r>
          <a:endParaRPr lang="en-US" sz="18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C45121A-F9BF-47F9-8ED4-D44333035AD4}" type="sibTrans" cxnId="{9F2A29CE-F616-4148-8244-B145CB30A37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7BE211-FB13-4BC3-96A9-7E961FFFD027}" type="parTrans" cxnId="{9F2A29CE-F616-4148-8244-B145CB30A37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169EFD-6079-42D1-B3DA-F9AC3952C196}">
      <dgm:prSet custT="1"/>
      <dgm:spPr/>
      <dgm:t>
        <a:bodyPr/>
        <a:lstStyle/>
        <a:p>
          <a:pPr marL="55563" lvl="0" indent="-55563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Performance review upgrade</a:t>
          </a:r>
        </a:p>
      </dgm:t>
    </dgm:pt>
    <dgm:pt modelId="{412761A1-37FB-4EE6-BBA9-E2D21242F181}" type="parTrans" cxnId="{1D9C1ACE-5A51-4518-A82D-4333EDAB9EA7}">
      <dgm:prSet/>
      <dgm:spPr/>
      <dgm:t>
        <a:bodyPr/>
        <a:lstStyle/>
        <a:p>
          <a:endParaRPr lang="en-US"/>
        </a:p>
      </dgm:t>
    </dgm:pt>
    <dgm:pt modelId="{2A03E009-9A79-4EF2-B879-11A4B4CC5833}" type="sibTrans" cxnId="{1D9C1ACE-5A51-4518-A82D-4333EDAB9EA7}">
      <dgm:prSet/>
      <dgm:spPr/>
      <dgm:t>
        <a:bodyPr/>
        <a:lstStyle/>
        <a:p>
          <a:endParaRPr lang="en-US"/>
        </a:p>
      </dgm:t>
    </dgm:pt>
    <dgm:pt modelId="{1355BA88-C868-402A-AAF8-F756C7116439}">
      <dgm:prSet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endParaRPr lang="en-US" sz="18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4F4BA46-AC80-4954-A42E-E50A82B232EA}" type="parTrans" cxnId="{940567B8-6D88-46C8-A6D2-21FF67BABE99}">
      <dgm:prSet/>
      <dgm:spPr/>
      <dgm:t>
        <a:bodyPr/>
        <a:lstStyle/>
        <a:p>
          <a:endParaRPr lang="en-US"/>
        </a:p>
      </dgm:t>
    </dgm:pt>
    <dgm:pt modelId="{6E4EEB1E-95CF-4FAD-878B-A40607BA0812}" type="sibTrans" cxnId="{940567B8-6D88-46C8-A6D2-21FF67BABE99}">
      <dgm:prSet/>
      <dgm:spPr/>
      <dgm:t>
        <a:bodyPr/>
        <a:lstStyle/>
        <a:p>
          <a:endParaRPr lang="en-US"/>
        </a:p>
      </dgm:t>
    </dgm:pt>
    <dgm:pt modelId="{B636DCB5-6B6B-4BF4-9DF8-297E210B2D8F}">
      <dgm:prSet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endParaRPr lang="en-US" sz="18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5017C50-63E8-4F2E-A20E-0107082CB823}" type="parTrans" cxnId="{46FC30F6-285E-4A5F-BEC1-BA8C41620BDA}">
      <dgm:prSet/>
      <dgm:spPr/>
      <dgm:t>
        <a:bodyPr/>
        <a:lstStyle/>
        <a:p>
          <a:endParaRPr lang="en-US"/>
        </a:p>
      </dgm:t>
    </dgm:pt>
    <dgm:pt modelId="{1670700D-36A9-4C86-81A7-B8B4E3F9D289}" type="sibTrans" cxnId="{46FC30F6-285E-4A5F-BEC1-BA8C41620BDA}">
      <dgm:prSet/>
      <dgm:spPr/>
      <dgm:t>
        <a:bodyPr/>
        <a:lstStyle/>
        <a:p>
          <a:endParaRPr lang="en-US"/>
        </a:p>
      </dgm:t>
    </dgm:pt>
    <dgm:pt modelId="{E86EC12B-9B84-4AFE-8C4C-784EDF883E8D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Corporate Psychologist for Leadership Assessment</a:t>
          </a:r>
        </a:p>
      </dgm:t>
    </dgm:pt>
    <dgm:pt modelId="{416FEC5D-1CD3-4287-B097-FA986C4CB2A9}" type="parTrans" cxnId="{57D8A6C0-E37D-4A66-A429-93AFCB2638DD}">
      <dgm:prSet/>
      <dgm:spPr/>
      <dgm:t>
        <a:bodyPr/>
        <a:lstStyle/>
        <a:p>
          <a:endParaRPr lang="en-US"/>
        </a:p>
      </dgm:t>
    </dgm:pt>
    <dgm:pt modelId="{3CC5777E-EB5C-424B-AB11-1620A12E2A8E}" type="sibTrans" cxnId="{57D8A6C0-E37D-4A66-A429-93AFCB2638DD}">
      <dgm:prSet/>
      <dgm:spPr/>
      <dgm:t>
        <a:bodyPr/>
        <a:lstStyle/>
        <a:p>
          <a:endParaRPr lang="en-US"/>
        </a:p>
      </dgm:t>
    </dgm:pt>
    <dgm:pt modelId="{57AB1CCE-D3D0-4CA3-81C4-9E6C13C10161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Idea Exchange Teams</a:t>
          </a:r>
        </a:p>
      </dgm:t>
    </dgm:pt>
    <dgm:pt modelId="{C0E480E1-7B0E-4633-888B-7A47B410FA83}" type="parTrans" cxnId="{67408859-5896-4D62-AFB1-FCD36964E962}">
      <dgm:prSet/>
      <dgm:spPr/>
      <dgm:t>
        <a:bodyPr/>
        <a:lstStyle/>
        <a:p>
          <a:endParaRPr lang="en-US"/>
        </a:p>
      </dgm:t>
    </dgm:pt>
    <dgm:pt modelId="{6280DFF0-5759-4A78-866A-C4A7CE1A3101}" type="sibTrans" cxnId="{67408859-5896-4D62-AFB1-FCD36964E962}">
      <dgm:prSet/>
      <dgm:spPr/>
      <dgm:t>
        <a:bodyPr/>
        <a:lstStyle/>
        <a:p>
          <a:endParaRPr lang="en-US"/>
        </a:p>
      </dgm:t>
    </dgm:pt>
    <dgm:pt modelId="{20D4D283-87F8-4BCD-8209-434C683A00C4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Added patio</a:t>
          </a:r>
        </a:p>
      </dgm:t>
    </dgm:pt>
    <dgm:pt modelId="{7FDA76A8-7F41-4B9E-8BAB-809269841659}" type="parTrans" cxnId="{D5DB8D9B-61A2-433E-80CF-B75870482167}">
      <dgm:prSet/>
      <dgm:spPr/>
      <dgm:t>
        <a:bodyPr/>
        <a:lstStyle/>
        <a:p>
          <a:endParaRPr lang="en-US"/>
        </a:p>
      </dgm:t>
    </dgm:pt>
    <dgm:pt modelId="{94F193DF-AF9B-4F87-8F40-7B8CB4DC2B2F}" type="sibTrans" cxnId="{D5DB8D9B-61A2-433E-80CF-B75870482167}">
      <dgm:prSet/>
      <dgm:spPr/>
      <dgm:t>
        <a:bodyPr/>
        <a:lstStyle/>
        <a:p>
          <a:endParaRPr lang="en-US"/>
        </a:p>
      </dgm:t>
    </dgm:pt>
    <dgm:pt modelId="{9D1C6826-9241-4665-B93E-8F7DDEA9E8FB}">
      <dgm:prSet custT="1"/>
      <dgm:spPr/>
      <dgm:t>
        <a:bodyPr/>
        <a:lstStyle/>
        <a:p>
          <a:pPr marL="55563" lvl="0" indent="-55563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Created supervisor role</a:t>
          </a:r>
        </a:p>
      </dgm:t>
    </dgm:pt>
    <dgm:pt modelId="{044F94FA-C73A-47A9-8A4F-E536872B86AC}" type="parTrans" cxnId="{A741F42E-8655-43D4-B828-A63F1FEA9DEB}">
      <dgm:prSet/>
      <dgm:spPr/>
      <dgm:t>
        <a:bodyPr/>
        <a:lstStyle/>
        <a:p>
          <a:endParaRPr lang="en-US"/>
        </a:p>
      </dgm:t>
    </dgm:pt>
    <dgm:pt modelId="{0EE5ED51-5786-4342-BF96-513171B770C3}" type="sibTrans" cxnId="{A741F42E-8655-43D4-B828-A63F1FEA9DEB}">
      <dgm:prSet/>
      <dgm:spPr/>
      <dgm:t>
        <a:bodyPr/>
        <a:lstStyle/>
        <a:p>
          <a:endParaRPr lang="en-US"/>
        </a:p>
      </dgm:t>
    </dgm:pt>
    <dgm:pt modelId="{CBEA3BE8-5ED4-47DA-A209-2C4CAE224752}">
      <dgm:prSet custT="1"/>
      <dgm:spPr/>
      <dgm:t>
        <a:bodyPr/>
        <a:lstStyle/>
        <a:p>
          <a:pPr marL="55563" lvl="0" indent="-55563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Began development plans</a:t>
          </a:r>
        </a:p>
      </dgm:t>
    </dgm:pt>
    <dgm:pt modelId="{78AF43AA-8010-4AEB-8C1D-32E4D95A7975}" type="parTrans" cxnId="{05F0B323-A6EE-4C66-8757-B58B1D382EDD}">
      <dgm:prSet/>
      <dgm:spPr/>
      <dgm:t>
        <a:bodyPr/>
        <a:lstStyle/>
        <a:p>
          <a:endParaRPr lang="en-US"/>
        </a:p>
      </dgm:t>
    </dgm:pt>
    <dgm:pt modelId="{8C482EEC-DBCC-4BB5-B963-E522D4318392}" type="sibTrans" cxnId="{05F0B323-A6EE-4C66-8757-B58B1D382EDD}">
      <dgm:prSet/>
      <dgm:spPr/>
      <dgm:t>
        <a:bodyPr/>
        <a:lstStyle/>
        <a:p>
          <a:endParaRPr lang="en-US"/>
        </a:p>
      </dgm:t>
    </dgm:pt>
    <dgm:pt modelId="{FA46076D-CD1C-4B5E-86C8-86DBBFE44C94}">
      <dgm:prSet phldrT="[Text]" custScaleY="187500" custT="1"/>
      <dgm:spPr/>
      <dgm:t>
        <a:bodyPr/>
        <a:lstStyle/>
        <a:p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Core Values</a:t>
          </a:r>
        </a:p>
      </dgm:t>
    </dgm:pt>
    <dgm:pt modelId="{5561A420-390B-4913-B6EA-F72728E16A47}" type="parTrans" cxnId="{36625092-421C-44EE-9C17-380C7B58D251}">
      <dgm:prSet/>
      <dgm:spPr/>
      <dgm:t>
        <a:bodyPr/>
        <a:lstStyle/>
        <a:p>
          <a:endParaRPr lang="en-US"/>
        </a:p>
      </dgm:t>
    </dgm:pt>
    <dgm:pt modelId="{32940B14-AF7E-400B-A1B9-489A7C5E8BC3}" type="sibTrans" cxnId="{36625092-421C-44EE-9C17-380C7B58D251}">
      <dgm:prSet/>
      <dgm:spPr/>
      <dgm:t>
        <a:bodyPr/>
        <a:lstStyle/>
        <a:p>
          <a:endParaRPr lang="en-US"/>
        </a:p>
      </dgm:t>
    </dgm:pt>
    <dgm:pt modelId="{1C68726A-44FB-425D-8F64-796C2EEA14E8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Engineering Interns</a:t>
          </a:r>
        </a:p>
      </dgm:t>
    </dgm:pt>
    <dgm:pt modelId="{96DB2A8E-C0D2-4C81-952B-585C5CD3AD23}" type="parTrans" cxnId="{DFDE6EC6-9B47-463A-A802-6A190AF3C9A0}">
      <dgm:prSet/>
      <dgm:spPr/>
      <dgm:t>
        <a:bodyPr/>
        <a:lstStyle/>
        <a:p>
          <a:endParaRPr lang="en-US"/>
        </a:p>
      </dgm:t>
    </dgm:pt>
    <dgm:pt modelId="{55ECFC6B-F28E-4303-810E-CDC2B407DFF5}" type="sibTrans" cxnId="{DFDE6EC6-9B47-463A-A802-6A190AF3C9A0}">
      <dgm:prSet/>
      <dgm:spPr/>
      <dgm:t>
        <a:bodyPr/>
        <a:lstStyle/>
        <a:p>
          <a:endParaRPr lang="en-US"/>
        </a:p>
      </dgm:t>
    </dgm:pt>
    <dgm:pt modelId="{C3CC600F-9609-428D-95AF-6C28E28DA920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Job Descriptions Formalized</a:t>
          </a:r>
        </a:p>
      </dgm:t>
    </dgm:pt>
    <dgm:pt modelId="{1EC29A49-B3A3-4723-941E-1E0BDC24232F}" type="parTrans" cxnId="{4A21A506-A664-4F30-9FCE-CEBA08F7B1A3}">
      <dgm:prSet/>
      <dgm:spPr/>
    </dgm:pt>
    <dgm:pt modelId="{FBB0CBD3-1F2A-4762-A83F-1337A58B2EC8}" type="sibTrans" cxnId="{4A21A506-A664-4F30-9FCE-CEBA08F7B1A3}">
      <dgm:prSet/>
      <dgm:spPr/>
    </dgm:pt>
    <dgm:pt modelId="{914DDE12-D5F9-49B4-9806-837F589BF24F}" type="pres">
      <dgm:prSet presAssocID="{7B35EA84-8DB1-41CD-B929-B8A8ADB0AF9F}" presName="CompostProcess" presStyleCnt="0">
        <dgm:presLayoutVars>
          <dgm:dir/>
          <dgm:resizeHandles val="exact"/>
        </dgm:presLayoutVars>
      </dgm:prSet>
      <dgm:spPr/>
    </dgm:pt>
    <dgm:pt modelId="{805F70F8-AC93-447B-911D-867622CD66D1}" type="pres">
      <dgm:prSet presAssocID="{7B35EA84-8DB1-41CD-B929-B8A8ADB0AF9F}" presName="arrow" presStyleLbl="bgShp" presStyleIdx="0" presStyleCnt="1"/>
      <dgm:spPr/>
    </dgm:pt>
    <dgm:pt modelId="{477FAA37-D10D-4632-AA82-3ED354DED5A5}" type="pres">
      <dgm:prSet presAssocID="{7B35EA84-8DB1-41CD-B929-B8A8ADB0AF9F}" presName="linearProcess" presStyleCnt="0"/>
      <dgm:spPr/>
    </dgm:pt>
    <dgm:pt modelId="{7BE7A6D9-0F74-421B-9261-7A1FF51BFA82}" type="pres">
      <dgm:prSet presAssocID="{5C6FF492-EFFE-427E-A19A-B1CA523D3E68}" presName="textNode" presStyleLbl="node1" presStyleIdx="0" presStyleCnt="6" custScaleY="187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4A6CE-A76A-413F-B518-DFCC0AC17A99}" type="pres">
      <dgm:prSet presAssocID="{93CD4278-D184-4D93-A3B8-687042430116}" presName="sibTrans" presStyleCnt="0"/>
      <dgm:spPr/>
    </dgm:pt>
    <dgm:pt modelId="{CDC7DEDA-1071-4569-B36D-015DAE300B8F}" type="pres">
      <dgm:prSet presAssocID="{D2B96D85-7A5E-4B05-B577-15AE6CE67273}" presName="textNode" presStyleLbl="node1" presStyleIdx="1" presStyleCnt="6" custScaleY="187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330EA-9DD5-463B-A1F9-A3920AE6515F}" type="pres">
      <dgm:prSet presAssocID="{2C9D60ED-62A3-4143-91AA-74927D746297}" presName="sibTrans" presStyleCnt="0"/>
      <dgm:spPr/>
    </dgm:pt>
    <dgm:pt modelId="{C3CFF7D4-331F-44FF-B92A-533280342C5C}" type="pres">
      <dgm:prSet presAssocID="{2418CB1D-EE12-4BE0-8875-2F4CDC37AAE9}" presName="textNode" presStyleLbl="node1" presStyleIdx="2" presStyleCnt="6" custScaleY="187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9378C-A0E0-47C9-8A97-80AAF9A8262D}" type="pres">
      <dgm:prSet presAssocID="{CEF0BE69-14FE-481A-BB29-FE5527D6AB36}" presName="sibTrans" presStyleCnt="0"/>
      <dgm:spPr/>
    </dgm:pt>
    <dgm:pt modelId="{E3AB3694-5847-409E-B451-CB4550C3A14D}" type="pres">
      <dgm:prSet presAssocID="{C33BD207-BB88-4ACA-A0BE-D0BAEA7AB7F6}" presName="textNode" presStyleLbl="node1" presStyleIdx="3" presStyleCnt="6" custScaleY="187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C15CD-162D-487C-82E7-468350AA7D32}" type="pres">
      <dgm:prSet presAssocID="{97164AC1-77BF-4000-A40B-D36A0B3A17C3}" presName="sibTrans" presStyleCnt="0"/>
      <dgm:spPr/>
    </dgm:pt>
    <dgm:pt modelId="{349F0B9C-34B9-4EDD-BABA-91ABAACD47C0}" type="pres">
      <dgm:prSet presAssocID="{5B563C05-9EB2-48D4-9398-4FF370D4B187}" presName="textNode" presStyleLbl="node1" presStyleIdx="4" presStyleCnt="6" custScaleY="187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9B981-2748-4007-8745-E47819105EAD}" type="pres">
      <dgm:prSet presAssocID="{B724345D-E2A1-4AF3-899B-8BC8567D7CE3}" presName="sibTrans" presStyleCnt="0"/>
      <dgm:spPr/>
    </dgm:pt>
    <dgm:pt modelId="{E5C3A92E-21C7-43AF-B52B-672FD780DB45}" type="pres">
      <dgm:prSet presAssocID="{B0BB6935-5833-4363-B824-4DD5942EE61D}" presName="textNode" presStyleLbl="node1" presStyleIdx="5" presStyleCnt="6" custScaleY="187500">
        <dgm:presLayoutVars>
          <dgm:bulletEnabled val="1"/>
        </dgm:presLayoutVars>
      </dgm:prSet>
      <dgm:spPr>
        <a:xfrm>
          <a:off x="5984448" y="533400"/>
          <a:ext cx="1282358" cy="3200400"/>
        </a:xfrm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435253D9-E120-4BF8-9594-21807EDAE335}" type="presOf" srcId="{7B35EA84-8DB1-41CD-B929-B8A8ADB0AF9F}" destId="{914DDE12-D5F9-49B4-9806-837F589BF24F}" srcOrd="0" destOrd="0" presId="urn:microsoft.com/office/officeart/2005/8/layout/hProcess9"/>
    <dgm:cxn modelId="{75566DFA-FE65-4907-AAD0-92C5A83F36F7}" type="presOf" srcId="{2AF1706C-A7E5-42ED-845D-FC92851A8AAC}" destId="{E3AB3694-5847-409E-B451-CB4550C3A14D}" srcOrd="0" destOrd="6" presId="urn:microsoft.com/office/officeart/2005/8/layout/hProcess9"/>
    <dgm:cxn modelId="{425C8568-23B9-44F3-B93B-9DD2151C9E5C}" type="presOf" srcId="{ECACCB47-9BD1-4445-85E9-6606BBBEE94C}" destId="{7BE7A6D9-0F74-421B-9261-7A1FF51BFA82}" srcOrd="0" destOrd="1" presId="urn:microsoft.com/office/officeart/2005/8/layout/hProcess9"/>
    <dgm:cxn modelId="{9D79D2F1-584B-4B80-8B35-EDC31526BF8D}" type="presOf" srcId="{FA46076D-CD1C-4B5E-86C8-86DBBFE44C94}" destId="{CDC7DEDA-1071-4569-B36D-015DAE300B8F}" srcOrd="0" destOrd="2" presId="urn:microsoft.com/office/officeart/2005/8/layout/hProcess9"/>
    <dgm:cxn modelId="{00D81489-C784-4855-B1F1-C7F7668C51BD}" srcId="{7B35EA84-8DB1-41CD-B929-B8A8ADB0AF9F}" destId="{D2B96D85-7A5E-4B05-B577-15AE6CE67273}" srcOrd="1" destOrd="0" parTransId="{6972774B-18E0-4865-AC27-DDF9CF2A00E1}" sibTransId="{2C9D60ED-62A3-4143-91AA-74927D746297}"/>
    <dgm:cxn modelId="{EFEAA1CD-E78B-486B-9302-C4009E594946}" srcId="{C33BD207-BB88-4ACA-A0BE-D0BAEA7AB7F6}" destId="{2AF1706C-A7E5-42ED-845D-FC92851A8AAC}" srcOrd="5" destOrd="0" parTransId="{CF05FACF-EEC2-4A53-82AE-F918A075D697}" sibTransId="{8F70517E-7FD9-4710-9BFB-E47C40C881AE}"/>
    <dgm:cxn modelId="{EA9660F9-A846-4FB8-A842-B10DF26477C7}" type="presOf" srcId="{D1E8BD53-5F56-43C1-B0AA-5D9E430D59B4}" destId="{C3CFF7D4-331F-44FF-B92A-533280342C5C}" srcOrd="0" destOrd="2" presId="urn:microsoft.com/office/officeart/2005/8/layout/hProcess9"/>
    <dgm:cxn modelId="{7E852226-8292-458A-9F13-F826EFE5F0E6}" srcId="{5C6FF492-EFFE-427E-A19A-B1CA523D3E68}" destId="{343CBB55-6FD6-4518-8AF9-1A77E50E899F}" srcOrd="1" destOrd="0" parTransId="{B747A4F9-0078-452C-9DF8-C07AA5E9B078}" sibTransId="{358F0962-CCB0-49FE-B0C5-B54F982614AE}"/>
    <dgm:cxn modelId="{6F8C9A04-B7AA-4669-87C1-8D6ED02CBDF1}" type="presOf" srcId="{57AB1CCE-D3D0-4CA3-81C4-9E6C13C10161}" destId="{E3AB3694-5847-409E-B451-CB4550C3A14D}" srcOrd="0" destOrd="4" presId="urn:microsoft.com/office/officeart/2005/8/layout/hProcess9"/>
    <dgm:cxn modelId="{6D790113-E1E9-482D-87AF-C9182D29D0C3}" srcId="{7B35EA84-8DB1-41CD-B929-B8A8ADB0AF9F}" destId="{5C6FF492-EFFE-427E-A19A-B1CA523D3E68}" srcOrd="0" destOrd="0" parTransId="{64DFA9B5-6CC6-450E-AC9D-90BDC28F2EB0}" sibTransId="{93CD4278-D184-4D93-A3B8-687042430116}"/>
    <dgm:cxn modelId="{0AB24536-6414-4D9D-A1EC-C5C3B5A0A6BD}" type="presOf" srcId="{030285EC-9568-4FEB-A307-6577E6EED49F}" destId="{E5C3A92E-21C7-43AF-B52B-672FD780DB45}" srcOrd="0" destOrd="2" presId="urn:microsoft.com/office/officeart/2005/8/layout/hProcess9"/>
    <dgm:cxn modelId="{979FBF5E-7248-498B-BA2B-DBBBF4B461F1}" type="presOf" srcId="{E86EC12B-9B84-4AFE-8C4C-784EDF883E8D}" destId="{7BE7A6D9-0F74-421B-9261-7A1FF51BFA82}" srcOrd="0" destOrd="3" presId="urn:microsoft.com/office/officeart/2005/8/layout/hProcess9"/>
    <dgm:cxn modelId="{31F5B77D-E015-4386-A0F0-0B5C4E76747D}" type="presOf" srcId="{1C68726A-44FB-425D-8F64-796C2EEA14E8}" destId="{C3CFF7D4-331F-44FF-B92A-533280342C5C}" srcOrd="0" destOrd="5" presId="urn:microsoft.com/office/officeart/2005/8/layout/hProcess9"/>
    <dgm:cxn modelId="{1BE198E2-782F-48B4-8E29-31712B42510D}" type="presOf" srcId="{1355BA88-C868-402A-AAF8-F756C7116439}" destId="{349F0B9C-34B9-4EDD-BABA-91ABAACD47C0}" srcOrd="0" destOrd="5" presId="urn:microsoft.com/office/officeart/2005/8/layout/hProcess9"/>
    <dgm:cxn modelId="{719D8E4E-2570-48AC-9F9A-D7AED5A679DC}" srcId="{2418CB1D-EE12-4BE0-8875-2F4CDC37AAE9}" destId="{6BB735F7-B7AB-4B3D-BF91-FFA9AEB2E22F}" srcOrd="2" destOrd="0" parTransId="{AD804006-446B-4BCE-99B5-CCAD28424992}" sibTransId="{C7D6BB0F-D748-4328-B9D8-7868838837AF}"/>
    <dgm:cxn modelId="{1D01C823-EC93-4A2A-BEBD-92002B301437}" type="presOf" srcId="{2418CB1D-EE12-4BE0-8875-2F4CDC37AAE9}" destId="{C3CFF7D4-331F-44FF-B92A-533280342C5C}" srcOrd="0" destOrd="0" presId="urn:microsoft.com/office/officeart/2005/8/layout/hProcess9"/>
    <dgm:cxn modelId="{4E21609B-A1DD-4D54-951C-D24629853BE3}" type="presOf" srcId="{24F8FBA9-688B-400C-BE98-58A8A0067FAE}" destId="{CDC7DEDA-1071-4569-B36D-015DAE300B8F}" srcOrd="0" destOrd="4" presId="urn:microsoft.com/office/officeart/2005/8/layout/hProcess9"/>
    <dgm:cxn modelId="{859AC0FD-284C-49DB-AE05-5A26912BEF7A}" srcId="{D2B96D85-7A5E-4B05-B577-15AE6CE67273}" destId="{E7533484-5834-4EE0-B902-652A8E9E5856}" srcOrd="2" destOrd="0" parTransId="{83FB2424-9E77-43FC-8885-6CA5BD91E5DA}" sibTransId="{149AC7FE-1695-4D9D-8726-3380F5EF144E}"/>
    <dgm:cxn modelId="{05F0B323-A6EE-4C66-8757-B58B1D382EDD}" srcId="{5B563C05-9EB2-48D4-9398-4FF370D4B187}" destId="{CBEA3BE8-5ED4-47DA-A209-2C4CAE224752}" srcOrd="2" destOrd="0" parTransId="{78AF43AA-8010-4AEB-8C1D-32E4D95A7975}" sibTransId="{8C482EEC-DBCC-4BB5-B963-E522D4318392}"/>
    <dgm:cxn modelId="{4A21A506-A664-4F30-9FCE-CEBA08F7B1A3}" srcId="{5C6FF492-EFFE-427E-A19A-B1CA523D3E68}" destId="{C3CC600F-9609-428D-95AF-6C28E28DA920}" srcOrd="3" destOrd="0" parTransId="{1EC29A49-B3A3-4723-941E-1E0BDC24232F}" sibTransId="{FBB0CBD3-1F2A-4762-A83F-1337A58B2EC8}"/>
    <dgm:cxn modelId="{04F034AC-26B4-4A36-9137-394A287083A5}" type="presOf" srcId="{C3CC600F-9609-428D-95AF-6C28E28DA920}" destId="{7BE7A6D9-0F74-421B-9261-7A1FF51BFA82}" srcOrd="0" destOrd="4" presId="urn:microsoft.com/office/officeart/2005/8/layout/hProcess9"/>
    <dgm:cxn modelId="{E17FE57F-FC2F-4EBA-B62D-E939C70051C7}" type="presOf" srcId="{B636DCB5-6B6B-4BF4-9DF8-297E210B2D8F}" destId="{349F0B9C-34B9-4EDD-BABA-91ABAACD47C0}" srcOrd="0" destOrd="4" presId="urn:microsoft.com/office/officeart/2005/8/layout/hProcess9"/>
    <dgm:cxn modelId="{8FD7B3BD-7726-42DB-9276-F95D0E4311C9}" type="presOf" srcId="{E7533484-5834-4EE0-B902-652A8E9E5856}" destId="{CDC7DEDA-1071-4569-B36D-015DAE300B8F}" srcOrd="0" destOrd="3" presId="urn:microsoft.com/office/officeart/2005/8/layout/hProcess9"/>
    <dgm:cxn modelId="{EFA08D67-2B7B-4FE8-8E4F-93F48D7B8D55}" type="presOf" srcId="{2AA30311-4366-492C-A7E8-81C0D8163885}" destId="{C3CFF7D4-331F-44FF-B92A-533280342C5C}" srcOrd="0" destOrd="4" presId="urn:microsoft.com/office/officeart/2005/8/layout/hProcess9"/>
    <dgm:cxn modelId="{C4B12B5B-38B0-4118-95E8-FCE07E3A0330}" type="presOf" srcId="{C3169EFD-6079-42D1-B3DA-F9AC3952C196}" destId="{349F0B9C-34B9-4EDD-BABA-91ABAACD47C0}" srcOrd="0" destOrd="1" presId="urn:microsoft.com/office/officeart/2005/8/layout/hProcess9"/>
    <dgm:cxn modelId="{DE031816-5B39-4648-A4C1-5A6477C0FA74}" srcId="{7B35EA84-8DB1-41CD-B929-B8A8ADB0AF9F}" destId="{C33BD207-BB88-4ACA-A0BE-D0BAEA7AB7F6}" srcOrd="3" destOrd="0" parTransId="{E61ED723-AF8C-428A-924E-50B8DDD8B691}" sibTransId="{97164AC1-77BF-4000-A40B-D36A0B3A17C3}"/>
    <dgm:cxn modelId="{11521AFA-01E1-4C05-A230-555C362D3E31}" type="presOf" srcId="{9A67B72C-D5AA-4F54-A4BD-AA383FD37D93}" destId="{E3AB3694-5847-409E-B451-CB4550C3A14D}" srcOrd="0" destOrd="1" presId="urn:microsoft.com/office/officeart/2005/8/layout/hProcess9"/>
    <dgm:cxn modelId="{3CC67E03-FAAC-4AF5-890D-D7DD6C705563}" srcId="{C33BD207-BB88-4ACA-A0BE-D0BAEA7AB7F6}" destId="{9A67B72C-D5AA-4F54-A4BD-AA383FD37D93}" srcOrd="0" destOrd="0" parTransId="{D668CF01-5F02-4745-9791-EA8FE32C05BE}" sibTransId="{9C317B1F-5DBB-4211-A750-EBF1509B7566}"/>
    <dgm:cxn modelId="{46FC30F6-285E-4A5F-BEC1-BA8C41620BDA}" srcId="{5B563C05-9EB2-48D4-9398-4FF370D4B187}" destId="{B636DCB5-6B6B-4BF4-9DF8-297E210B2D8F}" srcOrd="3" destOrd="0" parTransId="{C5017C50-63E8-4F2E-A20E-0107082CB823}" sibTransId="{1670700D-36A9-4C86-81A7-B8B4E3F9D289}"/>
    <dgm:cxn modelId="{54A0191E-0441-494B-BE8C-B874125F155D}" type="presOf" srcId="{D8A00BF4-C62E-4A2F-862B-A5E8B909B8EC}" destId="{E5C3A92E-21C7-43AF-B52B-672FD780DB45}" srcOrd="0" destOrd="1" presId="urn:microsoft.com/office/officeart/2005/8/layout/hProcess9"/>
    <dgm:cxn modelId="{D7B04025-4751-4AC3-ABDC-237D0680C072}" srcId="{B0BB6935-5833-4363-B824-4DD5942EE61D}" destId="{030285EC-9568-4FEB-A307-6577E6EED49F}" srcOrd="1" destOrd="0" parTransId="{CDC41602-EE58-478F-80C3-50A3039A119A}" sibTransId="{A31FA1F4-F0E8-46E1-A79E-14285C16410D}"/>
    <dgm:cxn modelId="{663A6833-9114-4E9E-BBEC-34DA1A25FD10}" type="presOf" srcId="{343CBB55-6FD6-4518-8AF9-1A77E50E899F}" destId="{7BE7A6D9-0F74-421B-9261-7A1FF51BFA82}" srcOrd="0" destOrd="2" presId="urn:microsoft.com/office/officeart/2005/8/layout/hProcess9"/>
    <dgm:cxn modelId="{940567B8-6D88-46C8-A6D2-21FF67BABE99}" srcId="{5B563C05-9EB2-48D4-9398-4FF370D4B187}" destId="{1355BA88-C868-402A-AAF8-F756C7116439}" srcOrd="4" destOrd="0" parTransId="{74F4BA46-AC80-4954-A42E-E50A82B232EA}" sibTransId="{6E4EEB1E-95CF-4FAD-878B-A40607BA0812}"/>
    <dgm:cxn modelId="{78982EE8-0601-43D5-8B5C-DBD0E2A9ECD8}" type="presOf" srcId="{622F6A2B-FCCF-46F3-B167-A15960FDC1EE}" destId="{C3CFF7D4-331F-44FF-B92A-533280342C5C}" srcOrd="0" destOrd="1" presId="urn:microsoft.com/office/officeart/2005/8/layout/hProcess9"/>
    <dgm:cxn modelId="{A741F42E-8655-43D4-B828-A63F1FEA9DEB}" srcId="{5B563C05-9EB2-48D4-9398-4FF370D4B187}" destId="{9D1C6826-9241-4665-B93E-8F7DDEA9E8FB}" srcOrd="1" destOrd="0" parTransId="{044F94FA-C73A-47A9-8A4F-E536872B86AC}" sibTransId="{0EE5ED51-5786-4342-BF96-513171B770C3}"/>
    <dgm:cxn modelId="{6AF72238-92AC-408A-97B9-8A282F891950}" srcId="{2418CB1D-EE12-4BE0-8875-2F4CDC37AAE9}" destId="{D1E8BD53-5F56-43C1-B0AA-5D9E430D59B4}" srcOrd="1" destOrd="0" parTransId="{440FDB26-DD9C-4B74-8A35-EC18D9457DDD}" sibTransId="{5B785B18-69AD-447C-945B-7D2E1351088D}"/>
    <dgm:cxn modelId="{2A1FC7DC-FBCB-4246-A380-582B460DC164}" srcId="{7B35EA84-8DB1-41CD-B929-B8A8ADB0AF9F}" destId="{5B563C05-9EB2-48D4-9398-4FF370D4B187}" srcOrd="4" destOrd="0" parTransId="{A905CEF9-44D6-48F6-AC11-E2F2BA4938F7}" sibTransId="{B724345D-E2A1-4AF3-899B-8BC8567D7CE3}"/>
    <dgm:cxn modelId="{FC1A646C-9465-405F-832A-D9856C338B47}" srcId="{7B35EA84-8DB1-41CD-B929-B8A8ADB0AF9F}" destId="{2418CB1D-EE12-4BE0-8875-2F4CDC37AAE9}" srcOrd="2" destOrd="0" parTransId="{59D482AE-8388-4E81-A6D8-D9FEC2BA7E9B}" sibTransId="{CEF0BE69-14FE-481A-BB29-FE5527D6AB36}"/>
    <dgm:cxn modelId="{3D7D96C7-D963-4BBE-A5C8-064F2A36B9A6}" srcId="{2418CB1D-EE12-4BE0-8875-2F4CDC37AAE9}" destId="{622F6A2B-FCCF-46F3-B167-A15960FDC1EE}" srcOrd="0" destOrd="0" parTransId="{8AC9BCB3-F61A-4BB0-B1A4-4D0D8CC1FBFC}" sibTransId="{82B8A7AC-963F-4108-93AA-D1FE63DB917B}"/>
    <dgm:cxn modelId="{97296E93-2ABA-4E92-8254-DB3001489CF5}" srcId="{2418CB1D-EE12-4BE0-8875-2F4CDC37AAE9}" destId="{2AA30311-4366-492C-A7E8-81C0D8163885}" srcOrd="3" destOrd="0" parTransId="{06C018FE-951C-4C00-9E46-3223021543E3}" sibTransId="{5A0FBC84-2ADE-4E62-A6BB-C5FA6E1EAF49}"/>
    <dgm:cxn modelId="{F03EE19A-B348-4F8D-B324-C64CACBCFAA6}" type="presOf" srcId="{B0BB6935-5833-4363-B824-4DD5942EE61D}" destId="{E5C3A92E-21C7-43AF-B52B-672FD780DB45}" srcOrd="0" destOrd="0" presId="urn:microsoft.com/office/officeart/2005/8/layout/hProcess9"/>
    <dgm:cxn modelId="{F9CC7EAB-87EF-4A7E-A53F-D47745C9B8A8}" type="presOf" srcId="{D63F209C-F7B2-4A6C-87EC-D75C9302650A}" destId="{C3CFF7D4-331F-44FF-B92A-533280342C5C}" srcOrd="0" destOrd="6" presId="urn:microsoft.com/office/officeart/2005/8/layout/hProcess9"/>
    <dgm:cxn modelId="{36625092-421C-44EE-9C17-380C7B58D251}" srcId="{D2B96D85-7A5E-4B05-B577-15AE6CE67273}" destId="{FA46076D-CD1C-4B5E-86C8-86DBBFE44C94}" srcOrd="1" destOrd="0" parTransId="{5561A420-390B-4913-B6EA-F72728E16A47}" sibTransId="{32940B14-AF7E-400B-A1B9-489A7C5E8BC3}"/>
    <dgm:cxn modelId="{F44F70CD-0556-48C3-9F95-422F016AAD0F}" type="presOf" srcId="{D2B96D85-7A5E-4B05-B577-15AE6CE67273}" destId="{CDC7DEDA-1071-4569-B36D-015DAE300B8F}" srcOrd="0" destOrd="0" presId="urn:microsoft.com/office/officeart/2005/8/layout/hProcess9"/>
    <dgm:cxn modelId="{DFDE6EC6-9B47-463A-A802-6A190AF3C9A0}" srcId="{2418CB1D-EE12-4BE0-8875-2F4CDC37AAE9}" destId="{1C68726A-44FB-425D-8F64-796C2EEA14E8}" srcOrd="4" destOrd="0" parTransId="{96DB2A8E-C0D2-4C81-952B-585C5CD3AD23}" sibTransId="{55ECFC6B-F28E-4303-810E-CDC2B407DFF5}"/>
    <dgm:cxn modelId="{53C9755F-6733-48A1-81A9-CE7E08CAF449}" type="presOf" srcId="{C33BD207-BB88-4ACA-A0BE-D0BAEA7AB7F6}" destId="{E3AB3694-5847-409E-B451-CB4550C3A14D}" srcOrd="0" destOrd="0" presId="urn:microsoft.com/office/officeart/2005/8/layout/hProcess9"/>
    <dgm:cxn modelId="{9ACFA13A-71CF-4A39-85AE-0E2705E94EA9}" srcId="{D2B96D85-7A5E-4B05-B577-15AE6CE67273}" destId="{19B6F0B3-6EFE-47CB-BD53-AA4B83DEA034}" srcOrd="0" destOrd="0" parTransId="{9B072A61-1567-4093-95DB-CE449515D2B0}" sibTransId="{599841E5-67AB-4F11-BD21-8701BBD18309}"/>
    <dgm:cxn modelId="{5DD5C6EB-4060-47DD-9010-B3FF7587035E}" type="presOf" srcId="{20D4D283-87F8-4BCD-8209-434C683A00C4}" destId="{E3AB3694-5847-409E-B451-CB4550C3A14D}" srcOrd="0" destOrd="5" presId="urn:microsoft.com/office/officeart/2005/8/layout/hProcess9"/>
    <dgm:cxn modelId="{67408859-5896-4D62-AFB1-FCD36964E962}" srcId="{C33BD207-BB88-4ACA-A0BE-D0BAEA7AB7F6}" destId="{57AB1CCE-D3D0-4CA3-81C4-9E6C13C10161}" srcOrd="3" destOrd="0" parTransId="{C0E480E1-7B0E-4633-888B-7A47B410FA83}" sibTransId="{6280DFF0-5759-4A78-866A-C4A7CE1A3101}"/>
    <dgm:cxn modelId="{F1F4245F-C9E0-4D1D-92EB-4869255F8E3A}" type="presOf" srcId="{CAA77524-61D0-4FBF-9BFF-7B586881DBEB}" destId="{E3AB3694-5847-409E-B451-CB4550C3A14D}" srcOrd="0" destOrd="3" presId="urn:microsoft.com/office/officeart/2005/8/layout/hProcess9"/>
    <dgm:cxn modelId="{57D8A6C0-E37D-4A66-A429-93AFCB2638DD}" srcId="{5C6FF492-EFFE-427E-A19A-B1CA523D3E68}" destId="{E86EC12B-9B84-4AFE-8C4C-784EDF883E8D}" srcOrd="2" destOrd="0" parTransId="{416FEC5D-1CD3-4287-B097-FA986C4CB2A9}" sibTransId="{3CC5777E-EB5C-424B-AB11-1620A12E2A8E}"/>
    <dgm:cxn modelId="{74C166EF-E398-4811-966E-B540C0CB74FD}" srcId="{2418CB1D-EE12-4BE0-8875-2F4CDC37AAE9}" destId="{D63F209C-F7B2-4A6C-87EC-D75C9302650A}" srcOrd="5" destOrd="0" parTransId="{5D6E715D-CBDF-4C8B-AF1D-F1B045430EDE}" sibTransId="{36AE055F-4A8C-469A-9215-B6852B10438F}"/>
    <dgm:cxn modelId="{92473CB3-D69B-45C3-8601-F4D2214FB878}" type="presOf" srcId="{5B563C05-9EB2-48D4-9398-4FF370D4B187}" destId="{349F0B9C-34B9-4EDD-BABA-91ABAACD47C0}" srcOrd="0" destOrd="0" presId="urn:microsoft.com/office/officeart/2005/8/layout/hProcess9"/>
    <dgm:cxn modelId="{BF50DB99-5894-4B73-9EA3-C5F82CDD0EAD}" srcId="{C33BD207-BB88-4ACA-A0BE-D0BAEA7AB7F6}" destId="{3B3DFB40-BC21-4B99-9880-AF12EEC63C76}" srcOrd="1" destOrd="0" parTransId="{EA81033B-E145-45EA-AA4F-168DEC4BD347}" sibTransId="{E1A98039-E708-4744-BCB7-9AA2EFC1CC7F}"/>
    <dgm:cxn modelId="{D5DB8D9B-61A2-433E-80CF-B75870482167}" srcId="{C33BD207-BB88-4ACA-A0BE-D0BAEA7AB7F6}" destId="{20D4D283-87F8-4BCD-8209-434C683A00C4}" srcOrd="4" destOrd="0" parTransId="{7FDA76A8-7F41-4B9E-8BAB-809269841659}" sibTransId="{94F193DF-AF9B-4F87-8F40-7B8CB4DC2B2F}"/>
    <dgm:cxn modelId="{9F2A29CE-F616-4148-8244-B145CB30A37A}" srcId="{7B35EA84-8DB1-41CD-B929-B8A8ADB0AF9F}" destId="{B0BB6935-5833-4363-B824-4DD5942EE61D}" srcOrd="5" destOrd="0" parTransId="{C77BE211-FB13-4BC3-96A9-7E961FFFD027}" sibTransId="{CC45121A-F9BF-47F9-8ED4-D44333035AD4}"/>
    <dgm:cxn modelId="{ABA579C3-B176-4B86-811E-245D7F1F318F}" type="presOf" srcId="{3B3DFB40-BC21-4B99-9880-AF12EEC63C76}" destId="{E3AB3694-5847-409E-B451-CB4550C3A14D}" srcOrd="0" destOrd="2" presId="urn:microsoft.com/office/officeart/2005/8/layout/hProcess9"/>
    <dgm:cxn modelId="{06514CE8-27B9-4AFB-BF75-3F00912088A1}" type="presOf" srcId="{CBEA3BE8-5ED4-47DA-A209-2C4CAE224752}" destId="{349F0B9C-34B9-4EDD-BABA-91ABAACD47C0}" srcOrd="0" destOrd="3" presId="urn:microsoft.com/office/officeart/2005/8/layout/hProcess9"/>
    <dgm:cxn modelId="{181577DB-F2D0-41B9-9529-E2C6C972B1B8}" type="presOf" srcId="{6BB735F7-B7AB-4B3D-BF91-FFA9AEB2E22F}" destId="{C3CFF7D4-331F-44FF-B92A-533280342C5C}" srcOrd="0" destOrd="3" presId="urn:microsoft.com/office/officeart/2005/8/layout/hProcess9"/>
    <dgm:cxn modelId="{20CA27ED-E724-4FD7-BFE2-EDAD05BEC528}" srcId="{D2B96D85-7A5E-4B05-B577-15AE6CE67273}" destId="{24F8FBA9-688B-400C-BE98-58A8A0067FAE}" srcOrd="3" destOrd="0" parTransId="{7D869037-8E11-4B94-BAEE-F290DD05A319}" sibTransId="{9334E558-8693-4C0E-80F4-F5C393FC2B36}"/>
    <dgm:cxn modelId="{1D9C1ACE-5A51-4518-A82D-4333EDAB9EA7}" srcId="{5B563C05-9EB2-48D4-9398-4FF370D4B187}" destId="{C3169EFD-6079-42D1-B3DA-F9AC3952C196}" srcOrd="0" destOrd="0" parTransId="{412761A1-37FB-4EE6-BBA9-E2D21242F181}" sibTransId="{2A03E009-9A79-4EF2-B879-11A4B4CC5833}"/>
    <dgm:cxn modelId="{6510D568-2A6B-45FD-A5AE-3FCFD13B9FD5}" type="presOf" srcId="{19B6F0B3-6EFE-47CB-BD53-AA4B83DEA034}" destId="{CDC7DEDA-1071-4569-B36D-015DAE300B8F}" srcOrd="0" destOrd="1" presId="urn:microsoft.com/office/officeart/2005/8/layout/hProcess9"/>
    <dgm:cxn modelId="{85FCDF84-D738-4292-95C8-ED9286EF8504}" srcId="{5C6FF492-EFFE-427E-A19A-B1CA523D3E68}" destId="{ECACCB47-9BD1-4445-85E9-6606BBBEE94C}" srcOrd="0" destOrd="0" parTransId="{DDF171DF-0D31-4F3C-BD00-ECD1A1A91774}" sibTransId="{3EBA3C64-A172-43D7-B1BA-2745697869CA}"/>
    <dgm:cxn modelId="{EF9648A0-38FD-4DD1-AB63-7ED91406ECD9}" srcId="{B0BB6935-5833-4363-B824-4DD5942EE61D}" destId="{D8A00BF4-C62E-4A2F-862B-A5E8B909B8EC}" srcOrd="0" destOrd="0" parTransId="{C434DA20-846B-4AE2-90AA-0CE3DCB84BAC}" sibTransId="{E8F4782D-C5C1-45A7-A64B-692623B4BCC7}"/>
    <dgm:cxn modelId="{838AD0FF-AB25-4D22-997C-0C47AB9AC7CD}" type="presOf" srcId="{9D1C6826-9241-4665-B93E-8F7DDEA9E8FB}" destId="{349F0B9C-34B9-4EDD-BABA-91ABAACD47C0}" srcOrd="0" destOrd="2" presId="urn:microsoft.com/office/officeart/2005/8/layout/hProcess9"/>
    <dgm:cxn modelId="{D2F19F09-5608-4FB5-A15F-8EB6802F8CBE}" type="presOf" srcId="{5C6FF492-EFFE-427E-A19A-B1CA523D3E68}" destId="{7BE7A6D9-0F74-421B-9261-7A1FF51BFA82}" srcOrd="0" destOrd="0" presId="urn:microsoft.com/office/officeart/2005/8/layout/hProcess9"/>
    <dgm:cxn modelId="{9AAE456C-F700-4288-8E5F-1B0C1B88447D}" srcId="{C33BD207-BB88-4ACA-A0BE-D0BAEA7AB7F6}" destId="{CAA77524-61D0-4FBF-9BFF-7B586881DBEB}" srcOrd="2" destOrd="0" parTransId="{9FCAA593-3D11-42C7-84D0-DEBDFEE5EF6E}" sibTransId="{49B4A681-DCC7-4280-9A25-6AD26CB74A9A}"/>
    <dgm:cxn modelId="{7E4FDC93-ECD0-4351-98F9-7B6A58A26C0E}" type="presParOf" srcId="{914DDE12-D5F9-49B4-9806-837F589BF24F}" destId="{805F70F8-AC93-447B-911D-867622CD66D1}" srcOrd="0" destOrd="0" presId="urn:microsoft.com/office/officeart/2005/8/layout/hProcess9"/>
    <dgm:cxn modelId="{6F3A4574-E107-4330-B517-CF805B42862A}" type="presParOf" srcId="{914DDE12-D5F9-49B4-9806-837F589BF24F}" destId="{477FAA37-D10D-4632-AA82-3ED354DED5A5}" srcOrd="1" destOrd="0" presId="urn:microsoft.com/office/officeart/2005/8/layout/hProcess9"/>
    <dgm:cxn modelId="{3D525CF5-DA54-4B32-A900-350C835BF46C}" type="presParOf" srcId="{477FAA37-D10D-4632-AA82-3ED354DED5A5}" destId="{7BE7A6D9-0F74-421B-9261-7A1FF51BFA82}" srcOrd="0" destOrd="0" presId="urn:microsoft.com/office/officeart/2005/8/layout/hProcess9"/>
    <dgm:cxn modelId="{8B7F9E82-EEEC-4AA4-AB65-8EBE917A1D80}" type="presParOf" srcId="{477FAA37-D10D-4632-AA82-3ED354DED5A5}" destId="{7324A6CE-A76A-413F-B518-DFCC0AC17A99}" srcOrd="1" destOrd="0" presId="urn:microsoft.com/office/officeart/2005/8/layout/hProcess9"/>
    <dgm:cxn modelId="{4ADFF8DD-CB70-4B0E-A0D2-7F7B6741D69C}" type="presParOf" srcId="{477FAA37-D10D-4632-AA82-3ED354DED5A5}" destId="{CDC7DEDA-1071-4569-B36D-015DAE300B8F}" srcOrd="2" destOrd="0" presId="urn:microsoft.com/office/officeart/2005/8/layout/hProcess9"/>
    <dgm:cxn modelId="{9F4A815E-E9E9-4DB6-9812-BCFC052B56A7}" type="presParOf" srcId="{477FAA37-D10D-4632-AA82-3ED354DED5A5}" destId="{C43330EA-9DD5-463B-A1F9-A3920AE6515F}" srcOrd="3" destOrd="0" presId="urn:microsoft.com/office/officeart/2005/8/layout/hProcess9"/>
    <dgm:cxn modelId="{428912AF-6458-43B4-AEC8-ACC856FF808C}" type="presParOf" srcId="{477FAA37-D10D-4632-AA82-3ED354DED5A5}" destId="{C3CFF7D4-331F-44FF-B92A-533280342C5C}" srcOrd="4" destOrd="0" presId="urn:microsoft.com/office/officeart/2005/8/layout/hProcess9"/>
    <dgm:cxn modelId="{6E3118C0-0274-4F0A-BBC4-BAC3CAFA09BA}" type="presParOf" srcId="{477FAA37-D10D-4632-AA82-3ED354DED5A5}" destId="{6BB9378C-A0E0-47C9-8A97-80AAF9A8262D}" srcOrd="5" destOrd="0" presId="urn:microsoft.com/office/officeart/2005/8/layout/hProcess9"/>
    <dgm:cxn modelId="{B5CA527D-C091-4B1F-831D-73D3544ED720}" type="presParOf" srcId="{477FAA37-D10D-4632-AA82-3ED354DED5A5}" destId="{E3AB3694-5847-409E-B451-CB4550C3A14D}" srcOrd="6" destOrd="0" presId="urn:microsoft.com/office/officeart/2005/8/layout/hProcess9"/>
    <dgm:cxn modelId="{1113D4D6-3047-4984-97B7-96C30650BC10}" type="presParOf" srcId="{477FAA37-D10D-4632-AA82-3ED354DED5A5}" destId="{4EDC15CD-162D-487C-82E7-468350AA7D32}" srcOrd="7" destOrd="0" presId="urn:microsoft.com/office/officeart/2005/8/layout/hProcess9"/>
    <dgm:cxn modelId="{C7255AFD-BB2C-4B4F-BA09-A43046EF0A39}" type="presParOf" srcId="{477FAA37-D10D-4632-AA82-3ED354DED5A5}" destId="{349F0B9C-34B9-4EDD-BABA-91ABAACD47C0}" srcOrd="8" destOrd="0" presId="urn:microsoft.com/office/officeart/2005/8/layout/hProcess9"/>
    <dgm:cxn modelId="{B2652F32-766B-4BAE-927F-AE769CAB073C}" type="presParOf" srcId="{477FAA37-D10D-4632-AA82-3ED354DED5A5}" destId="{9DC9B981-2748-4007-8745-E47819105EAD}" srcOrd="9" destOrd="0" presId="urn:microsoft.com/office/officeart/2005/8/layout/hProcess9"/>
    <dgm:cxn modelId="{BE42DFD4-C0BE-4553-8C79-19807E86BE35}" type="presParOf" srcId="{477FAA37-D10D-4632-AA82-3ED354DED5A5}" destId="{E5C3A92E-21C7-43AF-B52B-672FD780DB4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A89A9F-3151-466F-9D34-D5782E5EC11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3091F8-F0D4-470F-97C4-43224B2AAF98}">
      <dgm:prSet phldrT="[Text]"/>
      <dgm:spPr/>
      <dgm:t>
        <a:bodyPr/>
        <a:lstStyle/>
        <a:p>
          <a:r>
            <a:rPr lang="en-US" dirty="0"/>
            <a:t>STEM Student Year One</a:t>
          </a:r>
        </a:p>
      </dgm:t>
    </dgm:pt>
    <dgm:pt modelId="{6198AC1E-B2AA-4F62-837E-FEB2553B0A00}" type="parTrans" cxnId="{C62C86E7-9797-4486-B090-730B451F3B1C}">
      <dgm:prSet/>
      <dgm:spPr/>
      <dgm:t>
        <a:bodyPr/>
        <a:lstStyle/>
        <a:p>
          <a:endParaRPr lang="en-US"/>
        </a:p>
      </dgm:t>
    </dgm:pt>
    <dgm:pt modelId="{FE2F2480-DEE5-4F0C-8071-B23B6A9C6650}" type="sibTrans" cxnId="{C62C86E7-9797-4486-B090-730B451F3B1C}">
      <dgm:prSet/>
      <dgm:spPr/>
      <dgm:t>
        <a:bodyPr/>
        <a:lstStyle/>
        <a:p>
          <a:endParaRPr lang="en-US"/>
        </a:p>
      </dgm:t>
    </dgm:pt>
    <dgm:pt modelId="{9FB8CA03-0297-4EF4-9F2C-90F0C812A293}">
      <dgm:prSet phldrT="[Text]"/>
      <dgm:spPr/>
      <dgm:t>
        <a:bodyPr/>
        <a:lstStyle/>
        <a:p>
          <a:r>
            <a:rPr lang="en-US" dirty="0"/>
            <a:t>STEM Student Year Two</a:t>
          </a:r>
        </a:p>
      </dgm:t>
    </dgm:pt>
    <dgm:pt modelId="{1B7B889E-6603-4264-B683-F1773AF5D8DF}" type="parTrans" cxnId="{45FC202E-0E70-4FCA-B8E3-AA621A798F46}">
      <dgm:prSet/>
      <dgm:spPr/>
      <dgm:t>
        <a:bodyPr/>
        <a:lstStyle/>
        <a:p>
          <a:endParaRPr lang="en-US"/>
        </a:p>
      </dgm:t>
    </dgm:pt>
    <dgm:pt modelId="{F28F5CCF-EB39-435C-AA99-5198E54CEE0A}" type="sibTrans" cxnId="{45FC202E-0E70-4FCA-B8E3-AA621A798F46}">
      <dgm:prSet/>
      <dgm:spPr/>
      <dgm:t>
        <a:bodyPr/>
        <a:lstStyle/>
        <a:p>
          <a:endParaRPr lang="en-US"/>
        </a:p>
      </dgm:t>
    </dgm:pt>
    <dgm:pt modelId="{5D8F2B4D-9992-40A8-B966-C0E4BF2F4366}">
      <dgm:prSet phldrT="[Text]"/>
      <dgm:spPr/>
      <dgm:t>
        <a:bodyPr/>
        <a:lstStyle/>
        <a:p>
          <a:r>
            <a:rPr lang="en-US" dirty="0"/>
            <a:t>Youth Apprentice </a:t>
          </a:r>
        </a:p>
      </dgm:t>
    </dgm:pt>
    <dgm:pt modelId="{3A2E58D4-68C9-47FC-848E-910B25260A78}" type="parTrans" cxnId="{C85690D5-9D45-469E-AF68-704CC793EAFE}">
      <dgm:prSet/>
      <dgm:spPr/>
      <dgm:t>
        <a:bodyPr/>
        <a:lstStyle/>
        <a:p>
          <a:endParaRPr lang="en-US"/>
        </a:p>
      </dgm:t>
    </dgm:pt>
    <dgm:pt modelId="{D56728BC-DF87-4280-8373-FE083E15DFCB}" type="sibTrans" cxnId="{C85690D5-9D45-469E-AF68-704CC793EAFE}">
      <dgm:prSet/>
      <dgm:spPr/>
      <dgm:t>
        <a:bodyPr/>
        <a:lstStyle/>
        <a:p>
          <a:endParaRPr lang="en-US"/>
        </a:p>
      </dgm:t>
    </dgm:pt>
    <dgm:pt modelId="{8D59F620-8081-4A8C-B707-0B9BDA4BE1EC}">
      <dgm:prSet/>
      <dgm:spPr/>
      <dgm:t>
        <a:bodyPr/>
        <a:lstStyle/>
        <a:p>
          <a:r>
            <a:rPr lang="en-US" dirty="0"/>
            <a:t>Machine Apprentice</a:t>
          </a:r>
        </a:p>
      </dgm:t>
    </dgm:pt>
    <dgm:pt modelId="{4C15CE5A-7F3E-44CC-B204-A1C511ADC573}" type="parTrans" cxnId="{EB7A2263-D7DB-427C-92FC-F1A057AC60ED}">
      <dgm:prSet/>
      <dgm:spPr/>
      <dgm:t>
        <a:bodyPr/>
        <a:lstStyle/>
        <a:p>
          <a:endParaRPr lang="en-US"/>
        </a:p>
      </dgm:t>
    </dgm:pt>
    <dgm:pt modelId="{850FCB49-D756-4DAE-AA47-F5B8F7D8E82E}" type="sibTrans" cxnId="{EB7A2263-D7DB-427C-92FC-F1A057AC60ED}">
      <dgm:prSet/>
      <dgm:spPr/>
      <dgm:t>
        <a:bodyPr/>
        <a:lstStyle/>
        <a:p>
          <a:endParaRPr lang="en-US"/>
        </a:p>
      </dgm:t>
    </dgm:pt>
    <dgm:pt modelId="{E4F55E3B-F7B7-4188-8F67-8255F8F68D7E}">
      <dgm:prSet/>
      <dgm:spPr/>
      <dgm:t>
        <a:bodyPr/>
        <a:lstStyle/>
        <a:p>
          <a:r>
            <a:rPr lang="en-US" dirty="0"/>
            <a:t>Machinist I</a:t>
          </a:r>
        </a:p>
      </dgm:t>
    </dgm:pt>
    <dgm:pt modelId="{DF84B6C6-901D-4DE3-9390-81E03C8C1F17}" type="parTrans" cxnId="{D1B88D51-3731-4FB8-B0EE-E1D535C8A11E}">
      <dgm:prSet/>
      <dgm:spPr/>
      <dgm:t>
        <a:bodyPr/>
        <a:lstStyle/>
        <a:p>
          <a:endParaRPr lang="en-US"/>
        </a:p>
      </dgm:t>
    </dgm:pt>
    <dgm:pt modelId="{B20E1F5F-43BE-46D8-BB45-EA46DCFF6020}" type="sibTrans" cxnId="{D1B88D51-3731-4FB8-B0EE-E1D535C8A11E}">
      <dgm:prSet/>
      <dgm:spPr/>
      <dgm:t>
        <a:bodyPr/>
        <a:lstStyle/>
        <a:p>
          <a:endParaRPr lang="en-US"/>
        </a:p>
      </dgm:t>
    </dgm:pt>
    <dgm:pt modelId="{EBB1C313-1E32-4988-90F8-363A90CB12D0}">
      <dgm:prSet/>
      <dgm:spPr/>
      <dgm:t>
        <a:bodyPr/>
        <a:lstStyle/>
        <a:p>
          <a:r>
            <a:rPr lang="en-US" dirty="0"/>
            <a:t>Machinist 2</a:t>
          </a:r>
        </a:p>
      </dgm:t>
    </dgm:pt>
    <dgm:pt modelId="{385A56BE-6ABF-458B-861F-1342205B5B30}" type="parTrans" cxnId="{7772E1C4-BF09-4E2C-B3D4-88919C593CF3}">
      <dgm:prSet/>
      <dgm:spPr/>
      <dgm:t>
        <a:bodyPr/>
        <a:lstStyle/>
        <a:p>
          <a:endParaRPr lang="en-US"/>
        </a:p>
      </dgm:t>
    </dgm:pt>
    <dgm:pt modelId="{2C8F3775-42B6-4D8E-8257-29C3F01E26D6}" type="sibTrans" cxnId="{7772E1C4-BF09-4E2C-B3D4-88919C593CF3}">
      <dgm:prSet/>
      <dgm:spPr/>
      <dgm:t>
        <a:bodyPr/>
        <a:lstStyle/>
        <a:p>
          <a:endParaRPr lang="en-US"/>
        </a:p>
      </dgm:t>
    </dgm:pt>
    <dgm:pt modelId="{29D724A9-8045-475C-95E5-60725BCCE212}">
      <dgm:prSet/>
      <dgm:spPr/>
      <dgm:t>
        <a:bodyPr/>
        <a:lstStyle/>
        <a:p>
          <a:r>
            <a:rPr lang="en-US" dirty="0"/>
            <a:t>Machinist 3</a:t>
          </a:r>
        </a:p>
      </dgm:t>
    </dgm:pt>
    <dgm:pt modelId="{8E650A06-4E37-4ACF-8946-BEFA8E12DE6B}" type="parTrans" cxnId="{4C6A3215-FE34-4541-8CB3-2BEA40F5F03C}">
      <dgm:prSet/>
      <dgm:spPr/>
      <dgm:t>
        <a:bodyPr/>
        <a:lstStyle/>
        <a:p>
          <a:endParaRPr lang="en-US"/>
        </a:p>
      </dgm:t>
    </dgm:pt>
    <dgm:pt modelId="{30B1C5C8-5487-42EF-87A7-0429B1C7092D}" type="sibTrans" cxnId="{4C6A3215-FE34-4541-8CB3-2BEA40F5F03C}">
      <dgm:prSet/>
      <dgm:spPr/>
      <dgm:t>
        <a:bodyPr/>
        <a:lstStyle/>
        <a:p>
          <a:endParaRPr lang="en-US"/>
        </a:p>
      </dgm:t>
    </dgm:pt>
    <dgm:pt modelId="{E00E7231-05C1-4229-A70D-F86525BD71CE}">
      <dgm:prSet/>
      <dgm:spPr/>
      <dgm:t>
        <a:bodyPr/>
        <a:lstStyle/>
        <a:p>
          <a:r>
            <a:rPr lang="en-US" dirty="0"/>
            <a:t>Machinist 4</a:t>
          </a:r>
        </a:p>
      </dgm:t>
    </dgm:pt>
    <dgm:pt modelId="{44723C65-0C47-4525-8475-9553BD56106E}" type="parTrans" cxnId="{8B54F660-8013-4A29-BED3-3F23D91790E7}">
      <dgm:prSet/>
      <dgm:spPr/>
      <dgm:t>
        <a:bodyPr/>
        <a:lstStyle/>
        <a:p>
          <a:endParaRPr lang="en-US"/>
        </a:p>
      </dgm:t>
    </dgm:pt>
    <dgm:pt modelId="{17B27C45-2A21-45F8-99F7-2469E034D1B2}" type="sibTrans" cxnId="{8B54F660-8013-4A29-BED3-3F23D91790E7}">
      <dgm:prSet/>
      <dgm:spPr/>
      <dgm:t>
        <a:bodyPr/>
        <a:lstStyle/>
        <a:p>
          <a:endParaRPr lang="en-US"/>
        </a:p>
      </dgm:t>
    </dgm:pt>
    <dgm:pt modelId="{3000097B-476F-4490-9A6A-BAE704F1BD6B}">
      <dgm:prSet/>
      <dgm:spPr/>
      <dgm:t>
        <a:bodyPr/>
        <a:lstStyle/>
        <a:p>
          <a:r>
            <a:rPr lang="en-US" dirty="0"/>
            <a:t>Engineering Intern</a:t>
          </a:r>
        </a:p>
      </dgm:t>
    </dgm:pt>
    <dgm:pt modelId="{E62F55A8-9BD6-4804-8895-EA29550C3D42}" type="parTrans" cxnId="{BDDB4788-A3F7-4847-8579-790AFF1640BB}">
      <dgm:prSet/>
      <dgm:spPr/>
      <dgm:t>
        <a:bodyPr/>
        <a:lstStyle/>
        <a:p>
          <a:endParaRPr lang="en-US"/>
        </a:p>
      </dgm:t>
    </dgm:pt>
    <dgm:pt modelId="{0A9FE26A-FBDC-4DF5-9109-0AF6A24CAA23}" type="sibTrans" cxnId="{BDDB4788-A3F7-4847-8579-790AFF1640BB}">
      <dgm:prSet/>
      <dgm:spPr/>
      <dgm:t>
        <a:bodyPr/>
        <a:lstStyle/>
        <a:p>
          <a:endParaRPr lang="en-US"/>
        </a:p>
      </dgm:t>
    </dgm:pt>
    <dgm:pt modelId="{99C67436-8426-41AD-BE18-80274B282AEA}">
      <dgm:prSet/>
      <dgm:spPr/>
      <dgm:t>
        <a:bodyPr/>
        <a:lstStyle/>
        <a:p>
          <a:r>
            <a:rPr lang="en-US" dirty="0"/>
            <a:t>Manufacturing Engineer</a:t>
          </a:r>
        </a:p>
      </dgm:t>
    </dgm:pt>
    <dgm:pt modelId="{C0106AB9-605D-41C5-B44F-EEEB0A0E274D}" type="parTrans" cxnId="{57D41CB6-E6EC-4ACF-8B4B-8C74E0B8855B}">
      <dgm:prSet/>
      <dgm:spPr/>
      <dgm:t>
        <a:bodyPr/>
        <a:lstStyle/>
        <a:p>
          <a:endParaRPr lang="en-US"/>
        </a:p>
      </dgm:t>
    </dgm:pt>
    <dgm:pt modelId="{8B589C22-6568-486D-9BE5-0EC43E87F7C5}" type="sibTrans" cxnId="{57D41CB6-E6EC-4ACF-8B4B-8C74E0B8855B}">
      <dgm:prSet/>
      <dgm:spPr/>
      <dgm:t>
        <a:bodyPr/>
        <a:lstStyle/>
        <a:p>
          <a:endParaRPr lang="en-US"/>
        </a:p>
      </dgm:t>
    </dgm:pt>
    <dgm:pt modelId="{B8505E49-FFB5-4AC9-9540-6E21486A55E0}">
      <dgm:prSet/>
      <dgm:spPr/>
      <dgm:t>
        <a:bodyPr/>
        <a:lstStyle/>
        <a:p>
          <a:r>
            <a:rPr lang="en-US" dirty="0"/>
            <a:t>Applications Engineer</a:t>
          </a:r>
        </a:p>
      </dgm:t>
    </dgm:pt>
    <dgm:pt modelId="{41BAA72C-28D9-4F4E-A814-E5F12BC2194B}" type="parTrans" cxnId="{5F1D9831-2E08-4169-80A4-1218C16CF169}">
      <dgm:prSet/>
      <dgm:spPr/>
      <dgm:t>
        <a:bodyPr/>
        <a:lstStyle/>
        <a:p>
          <a:endParaRPr lang="en-US"/>
        </a:p>
      </dgm:t>
    </dgm:pt>
    <dgm:pt modelId="{450FDFCF-3640-4F03-8A8D-B6988BD66558}" type="sibTrans" cxnId="{5F1D9831-2E08-4169-80A4-1218C16CF169}">
      <dgm:prSet/>
      <dgm:spPr/>
      <dgm:t>
        <a:bodyPr/>
        <a:lstStyle/>
        <a:p>
          <a:endParaRPr lang="en-US"/>
        </a:p>
      </dgm:t>
    </dgm:pt>
    <dgm:pt modelId="{B408B342-36CA-4BA1-888D-F5B3F815DF36}">
      <dgm:prSet/>
      <dgm:spPr/>
      <dgm:t>
        <a:bodyPr/>
        <a:lstStyle/>
        <a:p>
          <a:r>
            <a:rPr lang="en-US" dirty="0"/>
            <a:t>Quality Engineer</a:t>
          </a:r>
        </a:p>
      </dgm:t>
    </dgm:pt>
    <dgm:pt modelId="{BD7F5ACB-BBDD-42A2-8C69-D19638B7DC72}" type="parTrans" cxnId="{8F54AE39-B936-49B2-9D85-7F1663EAAB69}">
      <dgm:prSet/>
      <dgm:spPr/>
      <dgm:t>
        <a:bodyPr/>
        <a:lstStyle/>
        <a:p>
          <a:endParaRPr lang="en-US"/>
        </a:p>
      </dgm:t>
    </dgm:pt>
    <dgm:pt modelId="{060F81FD-9FCF-4687-916C-19FE54CFC4D4}" type="sibTrans" cxnId="{8F54AE39-B936-49B2-9D85-7F1663EAAB69}">
      <dgm:prSet/>
      <dgm:spPr/>
      <dgm:t>
        <a:bodyPr/>
        <a:lstStyle/>
        <a:p>
          <a:endParaRPr lang="en-US"/>
        </a:p>
      </dgm:t>
    </dgm:pt>
    <dgm:pt modelId="{4B3D587D-3E69-4AF4-B724-6875BB2A9291}" type="pres">
      <dgm:prSet presAssocID="{E5A89A9F-3151-466F-9D34-D5782E5EC11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DD2F06-0B42-4ECA-859C-07A1CE8C807A}" type="pres">
      <dgm:prSet presAssocID="{4C3091F8-F0D4-470F-97C4-43224B2AAF98}" presName="root1" presStyleCnt="0"/>
      <dgm:spPr/>
    </dgm:pt>
    <dgm:pt modelId="{041F1D61-6052-43B7-8E8B-2117BDE56467}" type="pres">
      <dgm:prSet presAssocID="{4C3091F8-F0D4-470F-97C4-43224B2AAF9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568560-E612-4D65-9224-67FB0223A4D3}" type="pres">
      <dgm:prSet presAssocID="{4C3091F8-F0D4-470F-97C4-43224B2AAF98}" presName="level2hierChild" presStyleCnt="0"/>
      <dgm:spPr/>
    </dgm:pt>
    <dgm:pt modelId="{504BAFCD-5A58-4042-BE2E-88D52D3A0D4C}" type="pres">
      <dgm:prSet presAssocID="{1B7B889E-6603-4264-B683-F1773AF5D8DF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7142DC15-51E6-41AC-925D-8909D6543804}" type="pres">
      <dgm:prSet presAssocID="{1B7B889E-6603-4264-B683-F1773AF5D8DF}" presName="connTx" presStyleLbl="parChTrans1D2" presStyleIdx="0" presStyleCnt="1"/>
      <dgm:spPr/>
      <dgm:t>
        <a:bodyPr/>
        <a:lstStyle/>
        <a:p>
          <a:endParaRPr lang="en-US"/>
        </a:p>
      </dgm:t>
    </dgm:pt>
    <dgm:pt modelId="{07EE9277-56A7-43BC-8DF6-0AD653B65D44}" type="pres">
      <dgm:prSet presAssocID="{9FB8CA03-0297-4EF4-9F2C-90F0C812A293}" presName="root2" presStyleCnt="0"/>
      <dgm:spPr/>
    </dgm:pt>
    <dgm:pt modelId="{AF3AEEBF-EB43-4AD6-80FB-18F6C7E42F1C}" type="pres">
      <dgm:prSet presAssocID="{9FB8CA03-0297-4EF4-9F2C-90F0C812A293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50D9BA-EFD3-4C1B-8E16-F3BBA159FEE7}" type="pres">
      <dgm:prSet presAssocID="{9FB8CA03-0297-4EF4-9F2C-90F0C812A293}" presName="level3hierChild" presStyleCnt="0"/>
      <dgm:spPr/>
    </dgm:pt>
    <dgm:pt modelId="{7D5190B8-E7A5-4FF1-8025-803D27BFC77B}" type="pres">
      <dgm:prSet presAssocID="{3A2E58D4-68C9-47FC-848E-910B25260A78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B0BF1C9C-D375-43DE-A0DB-EEE3FC122F8B}" type="pres">
      <dgm:prSet presAssocID="{3A2E58D4-68C9-47FC-848E-910B25260A78}" presName="connTx" presStyleLbl="parChTrans1D3" presStyleIdx="0" presStyleCnt="1"/>
      <dgm:spPr/>
      <dgm:t>
        <a:bodyPr/>
        <a:lstStyle/>
        <a:p>
          <a:endParaRPr lang="en-US"/>
        </a:p>
      </dgm:t>
    </dgm:pt>
    <dgm:pt modelId="{CF1CA761-87A0-44CC-B9F4-7560DC5F9B97}" type="pres">
      <dgm:prSet presAssocID="{5D8F2B4D-9992-40A8-B966-C0E4BF2F4366}" presName="root2" presStyleCnt="0"/>
      <dgm:spPr/>
    </dgm:pt>
    <dgm:pt modelId="{BC04F170-40DA-4AC7-BAD4-4A55140A6377}" type="pres">
      <dgm:prSet presAssocID="{5D8F2B4D-9992-40A8-B966-C0E4BF2F4366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203242-ED97-4F8B-A0A3-C954A401656B}" type="pres">
      <dgm:prSet presAssocID="{5D8F2B4D-9992-40A8-B966-C0E4BF2F4366}" presName="level3hierChild" presStyleCnt="0"/>
      <dgm:spPr/>
    </dgm:pt>
    <dgm:pt modelId="{83BEEF9A-7100-4EC7-B5E2-60591AF8C6A9}" type="pres">
      <dgm:prSet presAssocID="{4C15CE5A-7F3E-44CC-B204-A1C511ADC573}" presName="conn2-1" presStyleLbl="parChTrans1D4" presStyleIdx="0" presStyleCnt="9"/>
      <dgm:spPr/>
      <dgm:t>
        <a:bodyPr/>
        <a:lstStyle/>
        <a:p>
          <a:endParaRPr lang="en-US"/>
        </a:p>
      </dgm:t>
    </dgm:pt>
    <dgm:pt modelId="{3DCAEC99-A4B3-4D67-BE84-AD60E2CFD53D}" type="pres">
      <dgm:prSet presAssocID="{4C15CE5A-7F3E-44CC-B204-A1C511ADC573}" presName="connTx" presStyleLbl="parChTrans1D4" presStyleIdx="0" presStyleCnt="9"/>
      <dgm:spPr/>
      <dgm:t>
        <a:bodyPr/>
        <a:lstStyle/>
        <a:p>
          <a:endParaRPr lang="en-US"/>
        </a:p>
      </dgm:t>
    </dgm:pt>
    <dgm:pt modelId="{8EE1701C-6919-4AA0-9272-66BF9BCDC729}" type="pres">
      <dgm:prSet presAssocID="{8D59F620-8081-4A8C-B707-0B9BDA4BE1EC}" presName="root2" presStyleCnt="0"/>
      <dgm:spPr/>
    </dgm:pt>
    <dgm:pt modelId="{E57E5C23-5F3A-4CFF-B07D-A5E6CBA3CA73}" type="pres">
      <dgm:prSet presAssocID="{8D59F620-8081-4A8C-B707-0B9BDA4BE1EC}" presName="LevelTwoTextNode" presStyleLbl="node4" presStyleIdx="0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AFC6EB-DA25-4885-8DC1-41594C24FA4C}" type="pres">
      <dgm:prSet presAssocID="{8D59F620-8081-4A8C-B707-0B9BDA4BE1EC}" presName="level3hierChild" presStyleCnt="0"/>
      <dgm:spPr/>
    </dgm:pt>
    <dgm:pt modelId="{45AC3A54-5005-47E2-9227-48EB94E5DD96}" type="pres">
      <dgm:prSet presAssocID="{DF84B6C6-901D-4DE3-9390-81E03C8C1F17}" presName="conn2-1" presStyleLbl="parChTrans1D4" presStyleIdx="1" presStyleCnt="9"/>
      <dgm:spPr/>
      <dgm:t>
        <a:bodyPr/>
        <a:lstStyle/>
        <a:p>
          <a:endParaRPr lang="en-US"/>
        </a:p>
      </dgm:t>
    </dgm:pt>
    <dgm:pt modelId="{EBAE48ED-E23C-4882-B3AC-C1A3AFC6CF56}" type="pres">
      <dgm:prSet presAssocID="{DF84B6C6-901D-4DE3-9390-81E03C8C1F17}" presName="connTx" presStyleLbl="parChTrans1D4" presStyleIdx="1" presStyleCnt="9"/>
      <dgm:spPr/>
      <dgm:t>
        <a:bodyPr/>
        <a:lstStyle/>
        <a:p>
          <a:endParaRPr lang="en-US"/>
        </a:p>
      </dgm:t>
    </dgm:pt>
    <dgm:pt modelId="{AF18B493-6D90-431B-947D-4497086E83DB}" type="pres">
      <dgm:prSet presAssocID="{E4F55E3B-F7B7-4188-8F67-8255F8F68D7E}" presName="root2" presStyleCnt="0"/>
      <dgm:spPr/>
    </dgm:pt>
    <dgm:pt modelId="{5374DC75-0B54-4C0C-BA9D-71A2358F1973}" type="pres">
      <dgm:prSet presAssocID="{E4F55E3B-F7B7-4188-8F67-8255F8F68D7E}" presName="LevelTwoTextNode" presStyleLbl="node4" presStyleIdx="1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A21E1F-B0AB-4550-8443-CC19F03679DC}" type="pres">
      <dgm:prSet presAssocID="{E4F55E3B-F7B7-4188-8F67-8255F8F68D7E}" presName="level3hierChild" presStyleCnt="0"/>
      <dgm:spPr/>
    </dgm:pt>
    <dgm:pt modelId="{09DCDD2C-B874-4E48-B409-1D08BF05E8DB}" type="pres">
      <dgm:prSet presAssocID="{385A56BE-6ABF-458B-861F-1342205B5B30}" presName="conn2-1" presStyleLbl="parChTrans1D4" presStyleIdx="2" presStyleCnt="9"/>
      <dgm:spPr/>
      <dgm:t>
        <a:bodyPr/>
        <a:lstStyle/>
        <a:p>
          <a:endParaRPr lang="en-US"/>
        </a:p>
      </dgm:t>
    </dgm:pt>
    <dgm:pt modelId="{F80382A5-0033-4914-BD91-FE8F292A5C24}" type="pres">
      <dgm:prSet presAssocID="{385A56BE-6ABF-458B-861F-1342205B5B30}" presName="connTx" presStyleLbl="parChTrans1D4" presStyleIdx="2" presStyleCnt="9"/>
      <dgm:spPr/>
      <dgm:t>
        <a:bodyPr/>
        <a:lstStyle/>
        <a:p>
          <a:endParaRPr lang="en-US"/>
        </a:p>
      </dgm:t>
    </dgm:pt>
    <dgm:pt modelId="{3E99665D-8690-4D78-9730-67E061FF09D4}" type="pres">
      <dgm:prSet presAssocID="{EBB1C313-1E32-4988-90F8-363A90CB12D0}" presName="root2" presStyleCnt="0"/>
      <dgm:spPr/>
    </dgm:pt>
    <dgm:pt modelId="{E871081E-0AAB-4C2C-9ADD-0300F4663F63}" type="pres">
      <dgm:prSet presAssocID="{EBB1C313-1E32-4988-90F8-363A90CB12D0}" presName="LevelTwoTextNode" presStyleLbl="node4" presStyleIdx="2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EC2BF8-30E4-4A4A-AA61-A8A382D92689}" type="pres">
      <dgm:prSet presAssocID="{EBB1C313-1E32-4988-90F8-363A90CB12D0}" presName="level3hierChild" presStyleCnt="0"/>
      <dgm:spPr/>
    </dgm:pt>
    <dgm:pt modelId="{04366A96-71A1-441D-A504-B90086C1D16A}" type="pres">
      <dgm:prSet presAssocID="{8E650A06-4E37-4ACF-8946-BEFA8E12DE6B}" presName="conn2-1" presStyleLbl="parChTrans1D4" presStyleIdx="3" presStyleCnt="9"/>
      <dgm:spPr/>
      <dgm:t>
        <a:bodyPr/>
        <a:lstStyle/>
        <a:p>
          <a:endParaRPr lang="en-US"/>
        </a:p>
      </dgm:t>
    </dgm:pt>
    <dgm:pt modelId="{C7CE62CE-29C8-4636-B558-96FBD19F0F49}" type="pres">
      <dgm:prSet presAssocID="{8E650A06-4E37-4ACF-8946-BEFA8E12DE6B}" presName="connTx" presStyleLbl="parChTrans1D4" presStyleIdx="3" presStyleCnt="9"/>
      <dgm:spPr/>
      <dgm:t>
        <a:bodyPr/>
        <a:lstStyle/>
        <a:p>
          <a:endParaRPr lang="en-US"/>
        </a:p>
      </dgm:t>
    </dgm:pt>
    <dgm:pt modelId="{5041844A-1BC3-4A5B-B44E-DC5893149937}" type="pres">
      <dgm:prSet presAssocID="{29D724A9-8045-475C-95E5-60725BCCE212}" presName="root2" presStyleCnt="0"/>
      <dgm:spPr/>
    </dgm:pt>
    <dgm:pt modelId="{371AA15C-6537-4159-B5FC-61003ED4D59F}" type="pres">
      <dgm:prSet presAssocID="{29D724A9-8045-475C-95E5-60725BCCE212}" presName="LevelTwoTextNode" presStyleLbl="node4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857932-C273-4909-8107-4CEE34AE46D1}" type="pres">
      <dgm:prSet presAssocID="{29D724A9-8045-475C-95E5-60725BCCE212}" presName="level3hierChild" presStyleCnt="0"/>
      <dgm:spPr/>
    </dgm:pt>
    <dgm:pt modelId="{A5A4AAAB-1E8C-4C45-8DEE-F4D62349D51F}" type="pres">
      <dgm:prSet presAssocID="{44723C65-0C47-4525-8475-9553BD56106E}" presName="conn2-1" presStyleLbl="parChTrans1D4" presStyleIdx="4" presStyleCnt="9"/>
      <dgm:spPr/>
      <dgm:t>
        <a:bodyPr/>
        <a:lstStyle/>
        <a:p>
          <a:endParaRPr lang="en-US"/>
        </a:p>
      </dgm:t>
    </dgm:pt>
    <dgm:pt modelId="{37208E6D-F3AC-4242-9376-2F308105C6EA}" type="pres">
      <dgm:prSet presAssocID="{44723C65-0C47-4525-8475-9553BD56106E}" presName="connTx" presStyleLbl="parChTrans1D4" presStyleIdx="4" presStyleCnt="9"/>
      <dgm:spPr/>
      <dgm:t>
        <a:bodyPr/>
        <a:lstStyle/>
        <a:p>
          <a:endParaRPr lang="en-US"/>
        </a:p>
      </dgm:t>
    </dgm:pt>
    <dgm:pt modelId="{8AB12D81-E79E-4B00-BC53-586C5EBDF907}" type="pres">
      <dgm:prSet presAssocID="{E00E7231-05C1-4229-A70D-F86525BD71CE}" presName="root2" presStyleCnt="0"/>
      <dgm:spPr/>
    </dgm:pt>
    <dgm:pt modelId="{2372D978-7A33-496C-9E89-EDBCA380CB46}" type="pres">
      <dgm:prSet presAssocID="{E00E7231-05C1-4229-A70D-F86525BD71CE}" presName="LevelTwoTextNode" presStyleLbl="node4" presStyleIdx="4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B2B3A3-EB4C-46E1-9E72-7C4FB56B3558}" type="pres">
      <dgm:prSet presAssocID="{E00E7231-05C1-4229-A70D-F86525BD71CE}" presName="level3hierChild" presStyleCnt="0"/>
      <dgm:spPr/>
    </dgm:pt>
    <dgm:pt modelId="{AB0011AC-4C24-49FD-9923-47AA0782CADD}" type="pres">
      <dgm:prSet presAssocID="{E62F55A8-9BD6-4804-8895-EA29550C3D42}" presName="conn2-1" presStyleLbl="parChTrans1D4" presStyleIdx="5" presStyleCnt="9"/>
      <dgm:spPr/>
      <dgm:t>
        <a:bodyPr/>
        <a:lstStyle/>
        <a:p>
          <a:endParaRPr lang="en-US"/>
        </a:p>
      </dgm:t>
    </dgm:pt>
    <dgm:pt modelId="{7493FA82-9137-4C79-8E35-040482F33057}" type="pres">
      <dgm:prSet presAssocID="{E62F55A8-9BD6-4804-8895-EA29550C3D42}" presName="connTx" presStyleLbl="parChTrans1D4" presStyleIdx="5" presStyleCnt="9"/>
      <dgm:spPr/>
      <dgm:t>
        <a:bodyPr/>
        <a:lstStyle/>
        <a:p>
          <a:endParaRPr lang="en-US"/>
        </a:p>
      </dgm:t>
    </dgm:pt>
    <dgm:pt modelId="{B787C5DB-4ED6-475A-8D7D-110DD0C9396F}" type="pres">
      <dgm:prSet presAssocID="{3000097B-476F-4490-9A6A-BAE704F1BD6B}" presName="root2" presStyleCnt="0"/>
      <dgm:spPr/>
    </dgm:pt>
    <dgm:pt modelId="{BB140ACB-624F-4E34-A535-B19409998991}" type="pres">
      <dgm:prSet presAssocID="{3000097B-476F-4490-9A6A-BAE704F1BD6B}" presName="LevelTwoTextNode" presStyleLbl="node4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64AEB7-3A82-49C8-A0FC-D3A8531BB071}" type="pres">
      <dgm:prSet presAssocID="{3000097B-476F-4490-9A6A-BAE704F1BD6B}" presName="level3hierChild" presStyleCnt="0"/>
      <dgm:spPr/>
    </dgm:pt>
    <dgm:pt modelId="{C585BFE1-D68C-454B-B346-5579C6A2DD07}" type="pres">
      <dgm:prSet presAssocID="{C0106AB9-605D-41C5-B44F-EEEB0A0E274D}" presName="conn2-1" presStyleLbl="parChTrans1D4" presStyleIdx="6" presStyleCnt="9"/>
      <dgm:spPr/>
      <dgm:t>
        <a:bodyPr/>
        <a:lstStyle/>
        <a:p>
          <a:endParaRPr lang="en-US"/>
        </a:p>
      </dgm:t>
    </dgm:pt>
    <dgm:pt modelId="{1DB77842-E13D-402A-B9F2-4261B476725A}" type="pres">
      <dgm:prSet presAssocID="{C0106AB9-605D-41C5-B44F-EEEB0A0E274D}" presName="connTx" presStyleLbl="parChTrans1D4" presStyleIdx="6" presStyleCnt="9"/>
      <dgm:spPr/>
      <dgm:t>
        <a:bodyPr/>
        <a:lstStyle/>
        <a:p>
          <a:endParaRPr lang="en-US"/>
        </a:p>
      </dgm:t>
    </dgm:pt>
    <dgm:pt modelId="{A1A05D9E-3892-4834-BCBE-65D90E12C4BF}" type="pres">
      <dgm:prSet presAssocID="{99C67436-8426-41AD-BE18-80274B282AEA}" presName="root2" presStyleCnt="0"/>
      <dgm:spPr/>
    </dgm:pt>
    <dgm:pt modelId="{C191C756-FD75-4280-9DBF-D1171D0BB6B4}" type="pres">
      <dgm:prSet presAssocID="{99C67436-8426-41AD-BE18-80274B282AEA}" presName="LevelTwoTextNode" presStyleLbl="node4" presStyleIdx="6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070F5B-6E37-45CF-AFEF-0F49DFC31A4B}" type="pres">
      <dgm:prSet presAssocID="{99C67436-8426-41AD-BE18-80274B282AEA}" presName="level3hierChild" presStyleCnt="0"/>
      <dgm:spPr/>
    </dgm:pt>
    <dgm:pt modelId="{53184EF0-B3B3-4CCC-9A6A-2CBE947B972C}" type="pres">
      <dgm:prSet presAssocID="{41BAA72C-28D9-4F4E-A814-E5F12BC2194B}" presName="conn2-1" presStyleLbl="parChTrans1D4" presStyleIdx="7" presStyleCnt="9"/>
      <dgm:spPr/>
      <dgm:t>
        <a:bodyPr/>
        <a:lstStyle/>
        <a:p>
          <a:endParaRPr lang="en-US"/>
        </a:p>
      </dgm:t>
    </dgm:pt>
    <dgm:pt modelId="{255B73DB-17CF-4C43-ADA2-655667B8F270}" type="pres">
      <dgm:prSet presAssocID="{41BAA72C-28D9-4F4E-A814-E5F12BC2194B}" presName="connTx" presStyleLbl="parChTrans1D4" presStyleIdx="7" presStyleCnt="9"/>
      <dgm:spPr/>
      <dgm:t>
        <a:bodyPr/>
        <a:lstStyle/>
        <a:p>
          <a:endParaRPr lang="en-US"/>
        </a:p>
      </dgm:t>
    </dgm:pt>
    <dgm:pt modelId="{C0894396-BD3B-439A-8776-4D1D61651A23}" type="pres">
      <dgm:prSet presAssocID="{B8505E49-FFB5-4AC9-9540-6E21486A55E0}" presName="root2" presStyleCnt="0"/>
      <dgm:spPr/>
    </dgm:pt>
    <dgm:pt modelId="{70990C6E-EC07-49D2-885B-E97FB40FB3C9}" type="pres">
      <dgm:prSet presAssocID="{B8505E49-FFB5-4AC9-9540-6E21486A55E0}" presName="LevelTwoTextNode" presStyleLbl="node4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88985D-F4D2-49F6-9F86-25FC629D3BD5}" type="pres">
      <dgm:prSet presAssocID="{B8505E49-FFB5-4AC9-9540-6E21486A55E0}" presName="level3hierChild" presStyleCnt="0"/>
      <dgm:spPr/>
    </dgm:pt>
    <dgm:pt modelId="{1268A60A-8A9D-40EE-9087-8FC39EBA82C2}" type="pres">
      <dgm:prSet presAssocID="{BD7F5ACB-BBDD-42A2-8C69-D19638B7DC72}" presName="conn2-1" presStyleLbl="parChTrans1D4" presStyleIdx="8" presStyleCnt="9"/>
      <dgm:spPr/>
      <dgm:t>
        <a:bodyPr/>
        <a:lstStyle/>
        <a:p>
          <a:endParaRPr lang="en-US"/>
        </a:p>
      </dgm:t>
    </dgm:pt>
    <dgm:pt modelId="{52E05F17-4D15-48F9-B234-F78C98D39650}" type="pres">
      <dgm:prSet presAssocID="{BD7F5ACB-BBDD-42A2-8C69-D19638B7DC72}" presName="connTx" presStyleLbl="parChTrans1D4" presStyleIdx="8" presStyleCnt="9"/>
      <dgm:spPr/>
      <dgm:t>
        <a:bodyPr/>
        <a:lstStyle/>
        <a:p>
          <a:endParaRPr lang="en-US"/>
        </a:p>
      </dgm:t>
    </dgm:pt>
    <dgm:pt modelId="{C8AEED46-03B3-4E12-B614-4550C604E37D}" type="pres">
      <dgm:prSet presAssocID="{B408B342-36CA-4BA1-888D-F5B3F815DF36}" presName="root2" presStyleCnt="0"/>
      <dgm:spPr/>
    </dgm:pt>
    <dgm:pt modelId="{612609C8-56D0-46E1-9334-676785F608F8}" type="pres">
      <dgm:prSet presAssocID="{B408B342-36CA-4BA1-888D-F5B3F815DF36}" presName="LevelTwoTextNode" presStyleLbl="node4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A35641-468E-428E-A349-B3CEE7B1F23B}" type="pres">
      <dgm:prSet presAssocID="{B408B342-36CA-4BA1-888D-F5B3F815DF36}" presName="level3hierChild" presStyleCnt="0"/>
      <dgm:spPr/>
    </dgm:pt>
  </dgm:ptLst>
  <dgm:cxnLst>
    <dgm:cxn modelId="{4C6A3215-FE34-4541-8CB3-2BEA40F5F03C}" srcId="{EBB1C313-1E32-4988-90F8-363A90CB12D0}" destId="{29D724A9-8045-475C-95E5-60725BCCE212}" srcOrd="0" destOrd="0" parTransId="{8E650A06-4E37-4ACF-8946-BEFA8E12DE6B}" sibTransId="{30B1C5C8-5487-42EF-87A7-0429B1C7092D}"/>
    <dgm:cxn modelId="{BDDB4788-A3F7-4847-8579-790AFF1640BB}" srcId="{5D8F2B4D-9992-40A8-B966-C0E4BF2F4366}" destId="{3000097B-476F-4490-9A6A-BAE704F1BD6B}" srcOrd="1" destOrd="0" parTransId="{E62F55A8-9BD6-4804-8895-EA29550C3D42}" sibTransId="{0A9FE26A-FBDC-4DF5-9109-0AF6A24CAA23}"/>
    <dgm:cxn modelId="{C5C0817C-1BAE-47C2-979C-1328250FA205}" type="presOf" srcId="{5D8F2B4D-9992-40A8-B966-C0E4BF2F4366}" destId="{BC04F170-40DA-4AC7-BAD4-4A55140A6377}" srcOrd="0" destOrd="0" presId="urn:microsoft.com/office/officeart/2005/8/layout/hierarchy2"/>
    <dgm:cxn modelId="{8CD483DA-0876-452C-A98E-7FE2989209C3}" type="presOf" srcId="{C0106AB9-605D-41C5-B44F-EEEB0A0E274D}" destId="{C585BFE1-D68C-454B-B346-5579C6A2DD07}" srcOrd="0" destOrd="0" presId="urn:microsoft.com/office/officeart/2005/8/layout/hierarchy2"/>
    <dgm:cxn modelId="{FCA3A860-84A7-4F89-B628-9A7A6636D8AD}" type="presOf" srcId="{3000097B-476F-4490-9A6A-BAE704F1BD6B}" destId="{BB140ACB-624F-4E34-A535-B19409998991}" srcOrd="0" destOrd="0" presId="urn:microsoft.com/office/officeart/2005/8/layout/hierarchy2"/>
    <dgm:cxn modelId="{CB8D0673-4BAF-4AB7-A52A-4D402E4ED67D}" type="presOf" srcId="{44723C65-0C47-4525-8475-9553BD56106E}" destId="{37208E6D-F3AC-4242-9376-2F308105C6EA}" srcOrd="1" destOrd="0" presId="urn:microsoft.com/office/officeart/2005/8/layout/hierarchy2"/>
    <dgm:cxn modelId="{8B54F660-8013-4A29-BED3-3F23D91790E7}" srcId="{29D724A9-8045-475C-95E5-60725BCCE212}" destId="{E00E7231-05C1-4229-A70D-F86525BD71CE}" srcOrd="0" destOrd="0" parTransId="{44723C65-0C47-4525-8475-9553BD56106E}" sibTransId="{17B27C45-2A21-45F8-99F7-2469E034D1B2}"/>
    <dgm:cxn modelId="{DDE95F61-751C-4C08-B560-98335F765A42}" type="presOf" srcId="{4C15CE5A-7F3E-44CC-B204-A1C511ADC573}" destId="{3DCAEC99-A4B3-4D67-BE84-AD60E2CFD53D}" srcOrd="1" destOrd="0" presId="urn:microsoft.com/office/officeart/2005/8/layout/hierarchy2"/>
    <dgm:cxn modelId="{0CF2A54E-2C14-4484-A029-5215E3910DD9}" type="presOf" srcId="{99C67436-8426-41AD-BE18-80274B282AEA}" destId="{C191C756-FD75-4280-9DBF-D1171D0BB6B4}" srcOrd="0" destOrd="0" presId="urn:microsoft.com/office/officeart/2005/8/layout/hierarchy2"/>
    <dgm:cxn modelId="{222D0B5F-9001-43FD-A5F8-0810A3376C31}" type="presOf" srcId="{B408B342-36CA-4BA1-888D-F5B3F815DF36}" destId="{612609C8-56D0-46E1-9334-676785F608F8}" srcOrd="0" destOrd="0" presId="urn:microsoft.com/office/officeart/2005/8/layout/hierarchy2"/>
    <dgm:cxn modelId="{7B8DED42-F9CD-48C3-94B0-FC744178E1CD}" type="presOf" srcId="{C0106AB9-605D-41C5-B44F-EEEB0A0E274D}" destId="{1DB77842-E13D-402A-B9F2-4261B476725A}" srcOrd="1" destOrd="0" presId="urn:microsoft.com/office/officeart/2005/8/layout/hierarchy2"/>
    <dgm:cxn modelId="{AD1AD8A3-6C52-4176-BA8D-26EB31CEC0BA}" type="presOf" srcId="{EBB1C313-1E32-4988-90F8-363A90CB12D0}" destId="{E871081E-0AAB-4C2C-9ADD-0300F4663F63}" srcOrd="0" destOrd="0" presId="urn:microsoft.com/office/officeart/2005/8/layout/hierarchy2"/>
    <dgm:cxn modelId="{3CC55774-A50F-466E-B41C-041475ABC760}" type="presOf" srcId="{DF84B6C6-901D-4DE3-9390-81E03C8C1F17}" destId="{45AC3A54-5005-47E2-9227-48EB94E5DD96}" srcOrd="0" destOrd="0" presId="urn:microsoft.com/office/officeart/2005/8/layout/hierarchy2"/>
    <dgm:cxn modelId="{8229D32B-42F4-4524-9169-197242196C2A}" type="presOf" srcId="{E62F55A8-9BD6-4804-8895-EA29550C3D42}" destId="{7493FA82-9137-4C79-8E35-040482F33057}" srcOrd="1" destOrd="0" presId="urn:microsoft.com/office/officeart/2005/8/layout/hierarchy2"/>
    <dgm:cxn modelId="{8F54AE39-B936-49B2-9D85-7F1663EAAB69}" srcId="{3000097B-476F-4490-9A6A-BAE704F1BD6B}" destId="{B408B342-36CA-4BA1-888D-F5B3F815DF36}" srcOrd="2" destOrd="0" parTransId="{BD7F5ACB-BBDD-42A2-8C69-D19638B7DC72}" sibTransId="{060F81FD-9FCF-4687-916C-19FE54CFC4D4}"/>
    <dgm:cxn modelId="{E18E4A13-E867-4321-9404-D9BA96DE27A5}" type="presOf" srcId="{1B7B889E-6603-4264-B683-F1773AF5D8DF}" destId="{7142DC15-51E6-41AC-925D-8909D6543804}" srcOrd="1" destOrd="0" presId="urn:microsoft.com/office/officeart/2005/8/layout/hierarchy2"/>
    <dgm:cxn modelId="{0775EA3A-2732-4D61-BCFA-1F6988A24AB4}" type="presOf" srcId="{44723C65-0C47-4525-8475-9553BD56106E}" destId="{A5A4AAAB-1E8C-4C45-8DEE-F4D62349D51F}" srcOrd="0" destOrd="0" presId="urn:microsoft.com/office/officeart/2005/8/layout/hierarchy2"/>
    <dgm:cxn modelId="{567EEEF8-8B54-46F0-B4AC-3985BF9C33C8}" type="presOf" srcId="{E4F55E3B-F7B7-4188-8F67-8255F8F68D7E}" destId="{5374DC75-0B54-4C0C-BA9D-71A2358F1973}" srcOrd="0" destOrd="0" presId="urn:microsoft.com/office/officeart/2005/8/layout/hierarchy2"/>
    <dgm:cxn modelId="{960B6705-6D63-4C2D-A7CC-BE18D73B6211}" type="presOf" srcId="{3A2E58D4-68C9-47FC-848E-910B25260A78}" destId="{7D5190B8-E7A5-4FF1-8025-803D27BFC77B}" srcOrd="0" destOrd="0" presId="urn:microsoft.com/office/officeart/2005/8/layout/hierarchy2"/>
    <dgm:cxn modelId="{1C73FF64-6EFE-400D-A53B-1BB0103EF224}" type="presOf" srcId="{3A2E58D4-68C9-47FC-848E-910B25260A78}" destId="{B0BF1C9C-D375-43DE-A0DB-EEE3FC122F8B}" srcOrd="1" destOrd="0" presId="urn:microsoft.com/office/officeart/2005/8/layout/hierarchy2"/>
    <dgm:cxn modelId="{27524D59-F5E9-42BD-9251-0A14FAB44DFF}" type="presOf" srcId="{385A56BE-6ABF-458B-861F-1342205B5B30}" destId="{09DCDD2C-B874-4E48-B409-1D08BF05E8DB}" srcOrd="0" destOrd="0" presId="urn:microsoft.com/office/officeart/2005/8/layout/hierarchy2"/>
    <dgm:cxn modelId="{57D41CB6-E6EC-4ACF-8B4B-8C74E0B8855B}" srcId="{3000097B-476F-4490-9A6A-BAE704F1BD6B}" destId="{99C67436-8426-41AD-BE18-80274B282AEA}" srcOrd="0" destOrd="0" parTransId="{C0106AB9-605D-41C5-B44F-EEEB0A0E274D}" sibTransId="{8B589C22-6568-486D-9BE5-0EC43E87F7C5}"/>
    <dgm:cxn modelId="{E2B527FC-97DD-4BAD-9BEA-57CE64E728D4}" type="presOf" srcId="{41BAA72C-28D9-4F4E-A814-E5F12BC2194B}" destId="{53184EF0-B3B3-4CCC-9A6A-2CBE947B972C}" srcOrd="0" destOrd="0" presId="urn:microsoft.com/office/officeart/2005/8/layout/hierarchy2"/>
    <dgm:cxn modelId="{5F1D9831-2E08-4169-80A4-1218C16CF169}" srcId="{3000097B-476F-4490-9A6A-BAE704F1BD6B}" destId="{B8505E49-FFB5-4AC9-9540-6E21486A55E0}" srcOrd="1" destOrd="0" parTransId="{41BAA72C-28D9-4F4E-A814-E5F12BC2194B}" sibTransId="{450FDFCF-3640-4F03-8A8D-B6988BD66558}"/>
    <dgm:cxn modelId="{1CB5898B-A85D-4010-B7D3-24D4DB49479F}" type="presOf" srcId="{BD7F5ACB-BBDD-42A2-8C69-D19638B7DC72}" destId="{1268A60A-8A9D-40EE-9087-8FC39EBA82C2}" srcOrd="0" destOrd="0" presId="urn:microsoft.com/office/officeart/2005/8/layout/hierarchy2"/>
    <dgm:cxn modelId="{B82FC504-8FF2-4DBD-90EA-67B6C09B09B4}" type="presOf" srcId="{8D59F620-8081-4A8C-B707-0B9BDA4BE1EC}" destId="{E57E5C23-5F3A-4CFF-B07D-A5E6CBA3CA73}" srcOrd="0" destOrd="0" presId="urn:microsoft.com/office/officeart/2005/8/layout/hierarchy2"/>
    <dgm:cxn modelId="{FCC63851-1697-4798-A4C4-10189B177519}" type="presOf" srcId="{E00E7231-05C1-4229-A70D-F86525BD71CE}" destId="{2372D978-7A33-496C-9E89-EDBCA380CB46}" srcOrd="0" destOrd="0" presId="urn:microsoft.com/office/officeart/2005/8/layout/hierarchy2"/>
    <dgm:cxn modelId="{F0C1D222-3BF3-4A9E-B2DC-253D08205598}" type="presOf" srcId="{29D724A9-8045-475C-95E5-60725BCCE212}" destId="{371AA15C-6537-4159-B5FC-61003ED4D59F}" srcOrd="0" destOrd="0" presId="urn:microsoft.com/office/officeart/2005/8/layout/hierarchy2"/>
    <dgm:cxn modelId="{9656F83D-5048-48EE-8070-DDC88A9E1236}" type="presOf" srcId="{8E650A06-4E37-4ACF-8946-BEFA8E12DE6B}" destId="{C7CE62CE-29C8-4636-B558-96FBD19F0F49}" srcOrd="1" destOrd="0" presId="urn:microsoft.com/office/officeart/2005/8/layout/hierarchy2"/>
    <dgm:cxn modelId="{580D7E45-BD50-4D9B-B5BA-299AF8CB5668}" type="presOf" srcId="{E62F55A8-9BD6-4804-8895-EA29550C3D42}" destId="{AB0011AC-4C24-49FD-9923-47AA0782CADD}" srcOrd="0" destOrd="0" presId="urn:microsoft.com/office/officeart/2005/8/layout/hierarchy2"/>
    <dgm:cxn modelId="{9A605183-F6AB-4D18-BB7B-59DF52C75FE7}" type="presOf" srcId="{385A56BE-6ABF-458B-861F-1342205B5B30}" destId="{F80382A5-0033-4914-BD91-FE8F292A5C24}" srcOrd="1" destOrd="0" presId="urn:microsoft.com/office/officeart/2005/8/layout/hierarchy2"/>
    <dgm:cxn modelId="{F15846F7-533C-45EF-BE0D-600D45D3A613}" type="presOf" srcId="{E5A89A9F-3151-466F-9D34-D5782E5EC11A}" destId="{4B3D587D-3E69-4AF4-B724-6875BB2A9291}" srcOrd="0" destOrd="0" presId="urn:microsoft.com/office/officeart/2005/8/layout/hierarchy2"/>
    <dgm:cxn modelId="{C62C86E7-9797-4486-B090-730B451F3B1C}" srcId="{E5A89A9F-3151-466F-9D34-D5782E5EC11A}" destId="{4C3091F8-F0D4-470F-97C4-43224B2AAF98}" srcOrd="0" destOrd="0" parTransId="{6198AC1E-B2AA-4F62-837E-FEB2553B0A00}" sibTransId="{FE2F2480-DEE5-4F0C-8071-B23B6A9C6650}"/>
    <dgm:cxn modelId="{ACC0A811-EC38-4EF7-B8AC-2C1034FEBB6D}" type="presOf" srcId="{BD7F5ACB-BBDD-42A2-8C69-D19638B7DC72}" destId="{52E05F17-4D15-48F9-B234-F78C98D39650}" srcOrd="1" destOrd="0" presId="urn:microsoft.com/office/officeart/2005/8/layout/hierarchy2"/>
    <dgm:cxn modelId="{D1B88D51-3731-4FB8-B0EE-E1D535C8A11E}" srcId="{8D59F620-8081-4A8C-B707-0B9BDA4BE1EC}" destId="{E4F55E3B-F7B7-4188-8F67-8255F8F68D7E}" srcOrd="0" destOrd="0" parTransId="{DF84B6C6-901D-4DE3-9390-81E03C8C1F17}" sibTransId="{B20E1F5F-43BE-46D8-BB45-EA46DCFF6020}"/>
    <dgm:cxn modelId="{6E95118B-AF77-4805-8077-C3FA441275B2}" type="presOf" srcId="{4C3091F8-F0D4-470F-97C4-43224B2AAF98}" destId="{041F1D61-6052-43B7-8E8B-2117BDE56467}" srcOrd="0" destOrd="0" presId="urn:microsoft.com/office/officeart/2005/8/layout/hierarchy2"/>
    <dgm:cxn modelId="{EB7A2263-D7DB-427C-92FC-F1A057AC60ED}" srcId="{5D8F2B4D-9992-40A8-B966-C0E4BF2F4366}" destId="{8D59F620-8081-4A8C-B707-0B9BDA4BE1EC}" srcOrd="0" destOrd="0" parTransId="{4C15CE5A-7F3E-44CC-B204-A1C511ADC573}" sibTransId="{850FCB49-D756-4DAE-AA47-F5B8F7D8E82E}"/>
    <dgm:cxn modelId="{7772E1C4-BF09-4E2C-B3D4-88919C593CF3}" srcId="{E4F55E3B-F7B7-4188-8F67-8255F8F68D7E}" destId="{EBB1C313-1E32-4988-90F8-363A90CB12D0}" srcOrd="0" destOrd="0" parTransId="{385A56BE-6ABF-458B-861F-1342205B5B30}" sibTransId="{2C8F3775-42B6-4D8E-8257-29C3F01E26D6}"/>
    <dgm:cxn modelId="{96C3BABB-AF79-407A-8A01-40AB4D1445FB}" type="presOf" srcId="{DF84B6C6-901D-4DE3-9390-81E03C8C1F17}" destId="{EBAE48ED-E23C-4882-B3AC-C1A3AFC6CF56}" srcOrd="1" destOrd="0" presId="urn:microsoft.com/office/officeart/2005/8/layout/hierarchy2"/>
    <dgm:cxn modelId="{328884FB-0AF9-4E73-8865-051719B563B5}" type="presOf" srcId="{41BAA72C-28D9-4F4E-A814-E5F12BC2194B}" destId="{255B73DB-17CF-4C43-ADA2-655667B8F270}" srcOrd="1" destOrd="0" presId="urn:microsoft.com/office/officeart/2005/8/layout/hierarchy2"/>
    <dgm:cxn modelId="{C85690D5-9D45-469E-AF68-704CC793EAFE}" srcId="{9FB8CA03-0297-4EF4-9F2C-90F0C812A293}" destId="{5D8F2B4D-9992-40A8-B966-C0E4BF2F4366}" srcOrd="0" destOrd="0" parTransId="{3A2E58D4-68C9-47FC-848E-910B25260A78}" sibTransId="{D56728BC-DF87-4280-8373-FE083E15DFCB}"/>
    <dgm:cxn modelId="{45FC202E-0E70-4FCA-B8E3-AA621A798F46}" srcId="{4C3091F8-F0D4-470F-97C4-43224B2AAF98}" destId="{9FB8CA03-0297-4EF4-9F2C-90F0C812A293}" srcOrd="0" destOrd="0" parTransId="{1B7B889E-6603-4264-B683-F1773AF5D8DF}" sibTransId="{F28F5CCF-EB39-435C-AA99-5198E54CEE0A}"/>
    <dgm:cxn modelId="{32EDAFE2-01B1-4818-84C3-FCCD1C1DEE8C}" type="presOf" srcId="{8E650A06-4E37-4ACF-8946-BEFA8E12DE6B}" destId="{04366A96-71A1-441D-A504-B90086C1D16A}" srcOrd="0" destOrd="0" presId="urn:microsoft.com/office/officeart/2005/8/layout/hierarchy2"/>
    <dgm:cxn modelId="{B6E4530D-6003-4C5D-99D1-670AC16DC7AC}" type="presOf" srcId="{B8505E49-FFB5-4AC9-9540-6E21486A55E0}" destId="{70990C6E-EC07-49D2-885B-E97FB40FB3C9}" srcOrd="0" destOrd="0" presId="urn:microsoft.com/office/officeart/2005/8/layout/hierarchy2"/>
    <dgm:cxn modelId="{CC26B163-812E-4565-91E1-B744D3B544BC}" type="presOf" srcId="{9FB8CA03-0297-4EF4-9F2C-90F0C812A293}" destId="{AF3AEEBF-EB43-4AD6-80FB-18F6C7E42F1C}" srcOrd="0" destOrd="0" presId="urn:microsoft.com/office/officeart/2005/8/layout/hierarchy2"/>
    <dgm:cxn modelId="{A82CC27D-33D5-4983-BA6B-05756FD9FF72}" type="presOf" srcId="{4C15CE5A-7F3E-44CC-B204-A1C511ADC573}" destId="{83BEEF9A-7100-4EC7-B5E2-60591AF8C6A9}" srcOrd="0" destOrd="0" presId="urn:microsoft.com/office/officeart/2005/8/layout/hierarchy2"/>
    <dgm:cxn modelId="{D8A8B2ED-ECCC-454A-B6B0-D47A23741002}" type="presOf" srcId="{1B7B889E-6603-4264-B683-F1773AF5D8DF}" destId="{504BAFCD-5A58-4042-BE2E-88D52D3A0D4C}" srcOrd="0" destOrd="0" presId="urn:microsoft.com/office/officeart/2005/8/layout/hierarchy2"/>
    <dgm:cxn modelId="{376820BC-1710-48D2-955C-EE88EA8A9BDE}" type="presParOf" srcId="{4B3D587D-3E69-4AF4-B724-6875BB2A9291}" destId="{65DD2F06-0B42-4ECA-859C-07A1CE8C807A}" srcOrd="0" destOrd="0" presId="urn:microsoft.com/office/officeart/2005/8/layout/hierarchy2"/>
    <dgm:cxn modelId="{E6935EFC-D747-49E3-9C07-E8EAE0C182C5}" type="presParOf" srcId="{65DD2F06-0B42-4ECA-859C-07A1CE8C807A}" destId="{041F1D61-6052-43B7-8E8B-2117BDE56467}" srcOrd="0" destOrd="0" presId="urn:microsoft.com/office/officeart/2005/8/layout/hierarchy2"/>
    <dgm:cxn modelId="{006CC433-5E1B-4BCC-B815-B215BAF60183}" type="presParOf" srcId="{65DD2F06-0B42-4ECA-859C-07A1CE8C807A}" destId="{D7568560-E612-4D65-9224-67FB0223A4D3}" srcOrd="1" destOrd="0" presId="urn:microsoft.com/office/officeart/2005/8/layout/hierarchy2"/>
    <dgm:cxn modelId="{36D3383B-0176-48CA-892A-44E1DC7E5F65}" type="presParOf" srcId="{D7568560-E612-4D65-9224-67FB0223A4D3}" destId="{504BAFCD-5A58-4042-BE2E-88D52D3A0D4C}" srcOrd="0" destOrd="0" presId="urn:microsoft.com/office/officeart/2005/8/layout/hierarchy2"/>
    <dgm:cxn modelId="{65C6020D-0B1C-4535-A24C-C1BA4404485F}" type="presParOf" srcId="{504BAFCD-5A58-4042-BE2E-88D52D3A0D4C}" destId="{7142DC15-51E6-41AC-925D-8909D6543804}" srcOrd="0" destOrd="0" presId="urn:microsoft.com/office/officeart/2005/8/layout/hierarchy2"/>
    <dgm:cxn modelId="{AE16FEEA-C30C-4E84-B51A-7F64E1C2B6EF}" type="presParOf" srcId="{D7568560-E612-4D65-9224-67FB0223A4D3}" destId="{07EE9277-56A7-43BC-8DF6-0AD653B65D44}" srcOrd="1" destOrd="0" presId="urn:microsoft.com/office/officeart/2005/8/layout/hierarchy2"/>
    <dgm:cxn modelId="{09B4C983-6402-4583-8BEA-2993A5821154}" type="presParOf" srcId="{07EE9277-56A7-43BC-8DF6-0AD653B65D44}" destId="{AF3AEEBF-EB43-4AD6-80FB-18F6C7E42F1C}" srcOrd="0" destOrd="0" presId="urn:microsoft.com/office/officeart/2005/8/layout/hierarchy2"/>
    <dgm:cxn modelId="{07D07388-DF91-40E5-937A-77A78C27EE17}" type="presParOf" srcId="{07EE9277-56A7-43BC-8DF6-0AD653B65D44}" destId="{0E50D9BA-EFD3-4C1B-8E16-F3BBA159FEE7}" srcOrd="1" destOrd="0" presId="urn:microsoft.com/office/officeart/2005/8/layout/hierarchy2"/>
    <dgm:cxn modelId="{1B88F37C-381C-415A-ADEB-32D47F554AD3}" type="presParOf" srcId="{0E50D9BA-EFD3-4C1B-8E16-F3BBA159FEE7}" destId="{7D5190B8-E7A5-4FF1-8025-803D27BFC77B}" srcOrd="0" destOrd="0" presId="urn:microsoft.com/office/officeart/2005/8/layout/hierarchy2"/>
    <dgm:cxn modelId="{AAC0E88E-D96B-485C-A1AF-FAB0B3CBE232}" type="presParOf" srcId="{7D5190B8-E7A5-4FF1-8025-803D27BFC77B}" destId="{B0BF1C9C-D375-43DE-A0DB-EEE3FC122F8B}" srcOrd="0" destOrd="0" presId="urn:microsoft.com/office/officeart/2005/8/layout/hierarchy2"/>
    <dgm:cxn modelId="{ADEFD6A0-B880-406E-85DF-53C0B111DD7C}" type="presParOf" srcId="{0E50D9BA-EFD3-4C1B-8E16-F3BBA159FEE7}" destId="{CF1CA761-87A0-44CC-B9F4-7560DC5F9B97}" srcOrd="1" destOrd="0" presId="urn:microsoft.com/office/officeart/2005/8/layout/hierarchy2"/>
    <dgm:cxn modelId="{CDC35A02-55F7-412C-AAE3-E6636367508D}" type="presParOf" srcId="{CF1CA761-87A0-44CC-B9F4-7560DC5F9B97}" destId="{BC04F170-40DA-4AC7-BAD4-4A55140A6377}" srcOrd="0" destOrd="0" presId="urn:microsoft.com/office/officeart/2005/8/layout/hierarchy2"/>
    <dgm:cxn modelId="{63FEAB20-5A1D-4C86-8EB2-E86C573F7CD6}" type="presParOf" srcId="{CF1CA761-87A0-44CC-B9F4-7560DC5F9B97}" destId="{F8203242-ED97-4F8B-A0A3-C954A401656B}" srcOrd="1" destOrd="0" presId="urn:microsoft.com/office/officeart/2005/8/layout/hierarchy2"/>
    <dgm:cxn modelId="{5A62F3B4-FC00-413E-8DA5-C96E34A25E6D}" type="presParOf" srcId="{F8203242-ED97-4F8B-A0A3-C954A401656B}" destId="{83BEEF9A-7100-4EC7-B5E2-60591AF8C6A9}" srcOrd="0" destOrd="0" presId="urn:microsoft.com/office/officeart/2005/8/layout/hierarchy2"/>
    <dgm:cxn modelId="{8C4CCAF4-2AEA-4A7A-B217-75E58CE98EE2}" type="presParOf" srcId="{83BEEF9A-7100-4EC7-B5E2-60591AF8C6A9}" destId="{3DCAEC99-A4B3-4D67-BE84-AD60E2CFD53D}" srcOrd="0" destOrd="0" presId="urn:microsoft.com/office/officeart/2005/8/layout/hierarchy2"/>
    <dgm:cxn modelId="{CE97588F-7B02-4FEF-9720-6F8E94DFA390}" type="presParOf" srcId="{F8203242-ED97-4F8B-A0A3-C954A401656B}" destId="{8EE1701C-6919-4AA0-9272-66BF9BCDC729}" srcOrd="1" destOrd="0" presId="urn:microsoft.com/office/officeart/2005/8/layout/hierarchy2"/>
    <dgm:cxn modelId="{A51DF057-9FC6-4765-8A47-04B15085DCE5}" type="presParOf" srcId="{8EE1701C-6919-4AA0-9272-66BF9BCDC729}" destId="{E57E5C23-5F3A-4CFF-B07D-A5E6CBA3CA73}" srcOrd="0" destOrd="0" presId="urn:microsoft.com/office/officeart/2005/8/layout/hierarchy2"/>
    <dgm:cxn modelId="{FAD01A69-59F9-460C-AF98-BE76286A62BD}" type="presParOf" srcId="{8EE1701C-6919-4AA0-9272-66BF9BCDC729}" destId="{61AFC6EB-DA25-4885-8DC1-41594C24FA4C}" srcOrd="1" destOrd="0" presId="urn:microsoft.com/office/officeart/2005/8/layout/hierarchy2"/>
    <dgm:cxn modelId="{1D2AC6B4-E664-4EDA-BC4A-A03D1AE4CFF4}" type="presParOf" srcId="{61AFC6EB-DA25-4885-8DC1-41594C24FA4C}" destId="{45AC3A54-5005-47E2-9227-48EB94E5DD96}" srcOrd="0" destOrd="0" presId="urn:microsoft.com/office/officeart/2005/8/layout/hierarchy2"/>
    <dgm:cxn modelId="{288F734B-DC83-49F0-ACE3-BB830281F9A3}" type="presParOf" srcId="{45AC3A54-5005-47E2-9227-48EB94E5DD96}" destId="{EBAE48ED-E23C-4882-B3AC-C1A3AFC6CF56}" srcOrd="0" destOrd="0" presId="urn:microsoft.com/office/officeart/2005/8/layout/hierarchy2"/>
    <dgm:cxn modelId="{CA70A984-9E69-4DE0-9377-307A102FCAD6}" type="presParOf" srcId="{61AFC6EB-DA25-4885-8DC1-41594C24FA4C}" destId="{AF18B493-6D90-431B-947D-4497086E83DB}" srcOrd="1" destOrd="0" presId="urn:microsoft.com/office/officeart/2005/8/layout/hierarchy2"/>
    <dgm:cxn modelId="{E7E80C9C-492F-457A-B2A0-520515FB7B0E}" type="presParOf" srcId="{AF18B493-6D90-431B-947D-4497086E83DB}" destId="{5374DC75-0B54-4C0C-BA9D-71A2358F1973}" srcOrd="0" destOrd="0" presId="urn:microsoft.com/office/officeart/2005/8/layout/hierarchy2"/>
    <dgm:cxn modelId="{650D3467-F5A5-4790-AEF0-B414559D2DA5}" type="presParOf" srcId="{AF18B493-6D90-431B-947D-4497086E83DB}" destId="{91A21E1F-B0AB-4550-8443-CC19F03679DC}" srcOrd="1" destOrd="0" presId="urn:microsoft.com/office/officeart/2005/8/layout/hierarchy2"/>
    <dgm:cxn modelId="{917A6917-999F-43E2-A9FF-8E76F56C5D63}" type="presParOf" srcId="{91A21E1F-B0AB-4550-8443-CC19F03679DC}" destId="{09DCDD2C-B874-4E48-B409-1D08BF05E8DB}" srcOrd="0" destOrd="0" presId="urn:microsoft.com/office/officeart/2005/8/layout/hierarchy2"/>
    <dgm:cxn modelId="{BE4D98B3-667B-460C-876D-3E0AC7130371}" type="presParOf" srcId="{09DCDD2C-B874-4E48-B409-1D08BF05E8DB}" destId="{F80382A5-0033-4914-BD91-FE8F292A5C24}" srcOrd="0" destOrd="0" presId="urn:microsoft.com/office/officeart/2005/8/layout/hierarchy2"/>
    <dgm:cxn modelId="{95C04678-A56F-4B37-8127-C628790A6881}" type="presParOf" srcId="{91A21E1F-B0AB-4550-8443-CC19F03679DC}" destId="{3E99665D-8690-4D78-9730-67E061FF09D4}" srcOrd="1" destOrd="0" presId="urn:microsoft.com/office/officeart/2005/8/layout/hierarchy2"/>
    <dgm:cxn modelId="{8C19CD5B-B520-4AF6-9448-056F92259C8F}" type="presParOf" srcId="{3E99665D-8690-4D78-9730-67E061FF09D4}" destId="{E871081E-0AAB-4C2C-9ADD-0300F4663F63}" srcOrd="0" destOrd="0" presId="urn:microsoft.com/office/officeart/2005/8/layout/hierarchy2"/>
    <dgm:cxn modelId="{AC7973B8-6363-461A-9E24-CB94FBC7DD54}" type="presParOf" srcId="{3E99665D-8690-4D78-9730-67E061FF09D4}" destId="{57EC2BF8-30E4-4A4A-AA61-A8A382D92689}" srcOrd="1" destOrd="0" presId="urn:microsoft.com/office/officeart/2005/8/layout/hierarchy2"/>
    <dgm:cxn modelId="{7E39DB8E-945D-4034-8E3A-4FF9415E97B4}" type="presParOf" srcId="{57EC2BF8-30E4-4A4A-AA61-A8A382D92689}" destId="{04366A96-71A1-441D-A504-B90086C1D16A}" srcOrd="0" destOrd="0" presId="urn:microsoft.com/office/officeart/2005/8/layout/hierarchy2"/>
    <dgm:cxn modelId="{369704B9-2077-4C1A-905C-067D3286C46B}" type="presParOf" srcId="{04366A96-71A1-441D-A504-B90086C1D16A}" destId="{C7CE62CE-29C8-4636-B558-96FBD19F0F49}" srcOrd="0" destOrd="0" presId="urn:microsoft.com/office/officeart/2005/8/layout/hierarchy2"/>
    <dgm:cxn modelId="{3FDBA3B4-4D55-46EA-853C-8E4456CABE70}" type="presParOf" srcId="{57EC2BF8-30E4-4A4A-AA61-A8A382D92689}" destId="{5041844A-1BC3-4A5B-B44E-DC5893149937}" srcOrd="1" destOrd="0" presId="urn:microsoft.com/office/officeart/2005/8/layout/hierarchy2"/>
    <dgm:cxn modelId="{332E508E-CDF8-4A5D-9C4D-32A71876BDE8}" type="presParOf" srcId="{5041844A-1BC3-4A5B-B44E-DC5893149937}" destId="{371AA15C-6537-4159-B5FC-61003ED4D59F}" srcOrd="0" destOrd="0" presId="urn:microsoft.com/office/officeart/2005/8/layout/hierarchy2"/>
    <dgm:cxn modelId="{5C487A17-D714-432C-AF5A-1D99660E20D2}" type="presParOf" srcId="{5041844A-1BC3-4A5B-B44E-DC5893149937}" destId="{9B857932-C273-4909-8107-4CEE34AE46D1}" srcOrd="1" destOrd="0" presId="urn:microsoft.com/office/officeart/2005/8/layout/hierarchy2"/>
    <dgm:cxn modelId="{C5A05817-5AA0-418F-A7E3-1DCF76FCD8A6}" type="presParOf" srcId="{9B857932-C273-4909-8107-4CEE34AE46D1}" destId="{A5A4AAAB-1E8C-4C45-8DEE-F4D62349D51F}" srcOrd="0" destOrd="0" presId="urn:microsoft.com/office/officeart/2005/8/layout/hierarchy2"/>
    <dgm:cxn modelId="{CA6C562C-FAF3-4C10-9FD9-94554645E003}" type="presParOf" srcId="{A5A4AAAB-1E8C-4C45-8DEE-F4D62349D51F}" destId="{37208E6D-F3AC-4242-9376-2F308105C6EA}" srcOrd="0" destOrd="0" presId="urn:microsoft.com/office/officeart/2005/8/layout/hierarchy2"/>
    <dgm:cxn modelId="{8B7C6038-9C1C-4D11-B00C-31F95F99F2D9}" type="presParOf" srcId="{9B857932-C273-4909-8107-4CEE34AE46D1}" destId="{8AB12D81-E79E-4B00-BC53-586C5EBDF907}" srcOrd="1" destOrd="0" presId="urn:microsoft.com/office/officeart/2005/8/layout/hierarchy2"/>
    <dgm:cxn modelId="{06469862-A25B-4838-AAD7-3B46700604F3}" type="presParOf" srcId="{8AB12D81-E79E-4B00-BC53-586C5EBDF907}" destId="{2372D978-7A33-496C-9E89-EDBCA380CB46}" srcOrd="0" destOrd="0" presId="urn:microsoft.com/office/officeart/2005/8/layout/hierarchy2"/>
    <dgm:cxn modelId="{936958E8-F273-46EC-82DE-F825224F179E}" type="presParOf" srcId="{8AB12D81-E79E-4B00-BC53-586C5EBDF907}" destId="{D5B2B3A3-EB4C-46E1-9E72-7C4FB56B3558}" srcOrd="1" destOrd="0" presId="urn:microsoft.com/office/officeart/2005/8/layout/hierarchy2"/>
    <dgm:cxn modelId="{ED1F7368-C800-45A8-A492-176813653EC1}" type="presParOf" srcId="{F8203242-ED97-4F8B-A0A3-C954A401656B}" destId="{AB0011AC-4C24-49FD-9923-47AA0782CADD}" srcOrd="2" destOrd="0" presId="urn:microsoft.com/office/officeart/2005/8/layout/hierarchy2"/>
    <dgm:cxn modelId="{58871B69-E674-4427-A0C4-E97B9662E9E3}" type="presParOf" srcId="{AB0011AC-4C24-49FD-9923-47AA0782CADD}" destId="{7493FA82-9137-4C79-8E35-040482F33057}" srcOrd="0" destOrd="0" presId="urn:microsoft.com/office/officeart/2005/8/layout/hierarchy2"/>
    <dgm:cxn modelId="{84173C03-66BE-4589-88C5-28407E2E8564}" type="presParOf" srcId="{F8203242-ED97-4F8B-A0A3-C954A401656B}" destId="{B787C5DB-4ED6-475A-8D7D-110DD0C9396F}" srcOrd="3" destOrd="0" presId="urn:microsoft.com/office/officeart/2005/8/layout/hierarchy2"/>
    <dgm:cxn modelId="{1E7DAE5D-0B5A-412E-BBEC-E4044BFDFA48}" type="presParOf" srcId="{B787C5DB-4ED6-475A-8D7D-110DD0C9396F}" destId="{BB140ACB-624F-4E34-A535-B19409998991}" srcOrd="0" destOrd="0" presId="urn:microsoft.com/office/officeart/2005/8/layout/hierarchy2"/>
    <dgm:cxn modelId="{9227FC1E-D40A-482C-8018-E48E7875DF7A}" type="presParOf" srcId="{B787C5DB-4ED6-475A-8D7D-110DD0C9396F}" destId="{0964AEB7-3A82-49C8-A0FC-D3A8531BB071}" srcOrd="1" destOrd="0" presId="urn:microsoft.com/office/officeart/2005/8/layout/hierarchy2"/>
    <dgm:cxn modelId="{53DD21EF-8DBC-45B3-8B86-0E74CCE4058E}" type="presParOf" srcId="{0964AEB7-3A82-49C8-A0FC-D3A8531BB071}" destId="{C585BFE1-D68C-454B-B346-5579C6A2DD07}" srcOrd="0" destOrd="0" presId="urn:microsoft.com/office/officeart/2005/8/layout/hierarchy2"/>
    <dgm:cxn modelId="{69DEF46A-CAF6-4B42-8BA8-829B6E652B5D}" type="presParOf" srcId="{C585BFE1-D68C-454B-B346-5579C6A2DD07}" destId="{1DB77842-E13D-402A-B9F2-4261B476725A}" srcOrd="0" destOrd="0" presId="urn:microsoft.com/office/officeart/2005/8/layout/hierarchy2"/>
    <dgm:cxn modelId="{2D0DB485-CF97-4138-BC17-7C0C0ED6EF61}" type="presParOf" srcId="{0964AEB7-3A82-49C8-A0FC-D3A8531BB071}" destId="{A1A05D9E-3892-4834-BCBE-65D90E12C4BF}" srcOrd="1" destOrd="0" presId="urn:microsoft.com/office/officeart/2005/8/layout/hierarchy2"/>
    <dgm:cxn modelId="{4BF302B2-E4BD-4F24-A99A-20F36CD96489}" type="presParOf" srcId="{A1A05D9E-3892-4834-BCBE-65D90E12C4BF}" destId="{C191C756-FD75-4280-9DBF-D1171D0BB6B4}" srcOrd="0" destOrd="0" presId="urn:microsoft.com/office/officeart/2005/8/layout/hierarchy2"/>
    <dgm:cxn modelId="{DE0DA6E2-C9F1-4D30-80A6-D435A448258C}" type="presParOf" srcId="{A1A05D9E-3892-4834-BCBE-65D90E12C4BF}" destId="{AB070F5B-6E37-45CF-AFEF-0F49DFC31A4B}" srcOrd="1" destOrd="0" presId="urn:microsoft.com/office/officeart/2005/8/layout/hierarchy2"/>
    <dgm:cxn modelId="{DEA3E7FD-CD85-4CE3-8EC4-5953F550FE4C}" type="presParOf" srcId="{0964AEB7-3A82-49C8-A0FC-D3A8531BB071}" destId="{53184EF0-B3B3-4CCC-9A6A-2CBE947B972C}" srcOrd="2" destOrd="0" presId="urn:microsoft.com/office/officeart/2005/8/layout/hierarchy2"/>
    <dgm:cxn modelId="{AF8DF755-90BE-4E7F-9B0F-310554187B57}" type="presParOf" srcId="{53184EF0-B3B3-4CCC-9A6A-2CBE947B972C}" destId="{255B73DB-17CF-4C43-ADA2-655667B8F270}" srcOrd="0" destOrd="0" presId="urn:microsoft.com/office/officeart/2005/8/layout/hierarchy2"/>
    <dgm:cxn modelId="{946B7ED9-EA12-4D95-B1FC-198D8824C9C2}" type="presParOf" srcId="{0964AEB7-3A82-49C8-A0FC-D3A8531BB071}" destId="{C0894396-BD3B-439A-8776-4D1D61651A23}" srcOrd="3" destOrd="0" presId="urn:microsoft.com/office/officeart/2005/8/layout/hierarchy2"/>
    <dgm:cxn modelId="{76374DC4-3A12-49A4-B30B-3A000DF34CDE}" type="presParOf" srcId="{C0894396-BD3B-439A-8776-4D1D61651A23}" destId="{70990C6E-EC07-49D2-885B-E97FB40FB3C9}" srcOrd="0" destOrd="0" presId="urn:microsoft.com/office/officeart/2005/8/layout/hierarchy2"/>
    <dgm:cxn modelId="{77887CB7-1E68-4602-83BA-F28759C0D5DB}" type="presParOf" srcId="{C0894396-BD3B-439A-8776-4D1D61651A23}" destId="{3288985D-F4D2-49F6-9F86-25FC629D3BD5}" srcOrd="1" destOrd="0" presId="urn:microsoft.com/office/officeart/2005/8/layout/hierarchy2"/>
    <dgm:cxn modelId="{88674272-A129-4BFA-8CA6-6FD66522E8A9}" type="presParOf" srcId="{0964AEB7-3A82-49C8-A0FC-D3A8531BB071}" destId="{1268A60A-8A9D-40EE-9087-8FC39EBA82C2}" srcOrd="4" destOrd="0" presId="urn:microsoft.com/office/officeart/2005/8/layout/hierarchy2"/>
    <dgm:cxn modelId="{8D5DDEBC-B7E4-48DD-9009-893F50C43C31}" type="presParOf" srcId="{1268A60A-8A9D-40EE-9087-8FC39EBA82C2}" destId="{52E05F17-4D15-48F9-B234-F78C98D39650}" srcOrd="0" destOrd="0" presId="urn:microsoft.com/office/officeart/2005/8/layout/hierarchy2"/>
    <dgm:cxn modelId="{4240EB80-52C0-4753-99F1-2F1AE3731E21}" type="presParOf" srcId="{0964AEB7-3A82-49C8-A0FC-D3A8531BB071}" destId="{C8AEED46-03B3-4E12-B614-4550C604E37D}" srcOrd="5" destOrd="0" presId="urn:microsoft.com/office/officeart/2005/8/layout/hierarchy2"/>
    <dgm:cxn modelId="{E3F0D590-DF8F-4EB0-B6E1-ABEB39D65AB4}" type="presParOf" srcId="{C8AEED46-03B3-4E12-B614-4550C604E37D}" destId="{612609C8-56D0-46E1-9334-676785F608F8}" srcOrd="0" destOrd="0" presId="urn:microsoft.com/office/officeart/2005/8/layout/hierarchy2"/>
    <dgm:cxn modelId="{9DDE11A4-5161-4C3B-9B18-1811454C9382}" type="presParOf" srcId="{C8AEED46-03B3-4E12-B614-4550C604E37D}" destId="{1AA35641-468E-428E-A349-B3CEE7B1F23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33922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8986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6088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9113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989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Eliminated beige 5’ cubes</a:t>
            </a:r>
          </a:p>
          <a:p>
            <a:r>
              <a:rPr lang="en-US" dirty="0"/>
              <a:t>Created collaborative work areas</a:t>
            </a:r>
          </a:p>
          <a:p>
            <a:r>
              <a:rPr lang="en-US" dirty="0"/>
              <a:t>Sit-to-stand desk for all office personnel</a:t>
            </a:r>
          </a:p>
          <a:p>
            <a:r>
              <a:rPr lang="en-US" dirty="0"/>
              <a:t>White noise to limit disruptions</a:t>
            </a:r>
          </a:p>
          <a:p>
            <a:r>
              <a:rPr lang="en-US" dirty="0"/>
              <a:t>Consolidated reception desk</a:t>
            </a:r>
          </a:p>
          <a:p>
            <a:r>
              <a:rPr lang="en-US" dirty="0"/>
              <a:t>Tables and patio furniture</a:t>
            </a:r>
          </a:p>
          <a:p>
            <a:r>
              <a:rPr lang="en-US" dirty="0"/>
              <a:t>Added state of the art fitness equipment</a:t>
            </a:r>
          </a:p>
          <a:p>
            <a:pPr marL="16176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195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87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830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0" y="1454150"/>
            <a:ext cx="8520600" cy="1343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Font typeface="Open Sans"/>
              <a:buNone/>
              <a:defRPr sz="4200" b="1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65700" y="4815623"/>
            <a:ext cx="531600" cy="32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="1">
                <a:solidFill>
                  <a:srgbClr val="FFFFFF"/>
                </a:solidFill>
              </a:defRPr>
            </a:lvl1pPr>
            <a:lvl2pPr lvl="1">
              <a:buNone/>
              <a:defRPr b="1">
                <a:solidFill>
                  <a:srgbClr val="FFFFFF"/>
                </a:solidFill>
              </a:defRPr>
            </a:lvl2pPr>
            <a:lvl3pPr lvl="2">
              <a:buNone/>
              <a:defRPr b="1">
                <a:solidFill>
                  <a:srgbClr val="FFFFFF"/>
                </a:solidFill>
              </a:defRPr>
            </a:lvl3pPr>
            <a:lvl4pPr lvl="3">
              <a:buNone/>
              <a:defRPr b="1">
                <a:solidFill>
                  <a:srgbClr val="FFFFFF"/>
                </a:solidFill>
              </a:defRPr>
            </a:lvl4pPr>
            <a:lvl5pPr lvl="4">
              <a:buNone/>
              <a:defRPr b="1">
                <a:solidFill>
                  <a:srgbClr val="FFFFFF"/>
                </a:solidFill>
              </a:defRPr>
            </a:lvl5pPr>
            <a:lvl6pPr lvl="5">
              <a:buNone/>
              <a:defRPr b="1">
                <a:solidFill>
                  <a:srgbClr val="FFFFFF"/>
                </a:solidFill>
              </a:defRPr>
            </a:lvl6pPr>
            <a:lvl7pPr lvl="6">
              <a:buNone/>
              <a:defRPr b="1">
                <a:solidFill>
                  <a:srgbClr val="FFFFFF"/>
                </a:solidFill>
              </a:defRPr>
            </a:lvl7pPr>
            <a:lvl8pPr lvl="7">
              <a:buNone/>
              <a:defRPr b="1">
                <a:solidFill>
                  <a:srgbClr val="FFFFFF"/>
                </a:solidFill>
              </a:defRPr>
            </a:lvl8pPr>
            <a:lvl9pPr lvl="8">
              <a:buNone/>
              <a:defRPr b="1"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Open Sans Light"/>
              <a:buNone/>
              <a:defRPr sz="12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19305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Open Sans"/>
              <a:buNone/>
              <a:defRPr sz="3600" b="1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Open Sans Light"/>
              <a:buChar char="■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62625"/>
            <a:ext cx="5637600" cy="64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None/>
              <a:defRPr sz="2400"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Open Sans Light"/>
              <a:buNone/>
              <a:defRPr sz="48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Font typeface="Open Sans Light"/>
              <a:buNone/>
              <a:defRPr sz="38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1543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B151B7-98B4-4E47-982C-07A56E944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Remodel, Fitness Room &amp; Patio Addition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9BF9A0-B41E-4AE2-9AE7-BEBABC319A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1" y="1039091"/>
            <a:ext cx="3365940" cy="2243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A06F465-3C30-4EB8-BF53-31CA25457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249" y="1017725"/>
            <a:ext cx="3529806" cy="2349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60D69F8-D159-4B7F-9078-888EB3CC2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461" y="2881725"/>
            <a:ext cx="2520837" cy="189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37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EAE4AC-2216-4E39-8598-01C2C1923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 Engineering Internship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DC41D1-8669-4028-9AD6-1E51F453E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4171400" cy="3470325"/>
          </a:xfrm>
        </p:spPr>
        <p:txBody>
          <a:bodyPr/>
          <a:lstStyle/>
          <a:p>
            <a:r>
              <a:rPr lang="en-US" sz="2000" dirty="0"/>
              <a:t>Started recruiting on college campuses</a:t>
            </a:r>
          </a:p>
          <a:p>
            <a:r>
              <a:rPr lang="en-US" sz="2000" dirty="0"/>
              <a:t>Began with 6 engineering interns</a:t>
            </a:r>
          </a:p>
          <a:p>
            <a:r>
              <a:rPr lang="en-US" sz="2000" dirty="0"/>
              <a:t>Created an experience program</a:t>
            </a:r>
          </a:p>
          <a:p>
            <a:r>
              <a:rPr lang="en-US" sz="2000" dirty="0"/>
              <a:t>Rotation and site visits/tours</a:t>
            </a:r>
          </a:p>
          <a:p>
            <a:r>
              <a:rPr lang="en-US" sz="2000" dirty="0"/>
              <a:t>Final project</a:t>
            </a:r>
          </a:p>
          <a:p>
            <a:r>
              <a:rPr lang="en-US" sz="2000" dirty="0"/>
              <a:t>Sci-Tech </a:t>
            </a:r>
            <a:r>
              <a:rPr lang="en-US" sz="2000" dirty="0" err="1"/>
              <a:t>Sperience</a:t>
            </a:r>
            <a:r>
              <a:rPr lang="en-US" sz="2000" dirty="0"/>
              <a:t> Funding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F5AA96-D25A-42E0-875A-5D985DDBC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08100"/>
            <a:ext cx="4403884" cy="265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66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2897E0-1CF5-452F-95CA-50A5F58C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Training &amp; Recruiting Headcount Added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10107B6-FC8F-4880-B10A-14BC3DC217A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1800" dirty="0"/>
              <a:t>Headcount for both disciplines</a:t>
            </a:r>
          </a:p>
          <a:p>
            <a:r>
              <a:rPr lang="en-US" sz="1800" dirty="0"/>
              <a:t>Led to standardizing on-boarding process</a:t>
            </a:r>
          </a:p>
          <a:p>
            <a:r>
              <a:rPr lang="en-US" sz="1800" dirty="0"/>
              <a:t>Business to college programs</a:t>
            </a:r>
          </a:p>
          <a:p>
            <a:r>
              <a:rPr lang="en-US" sz="1800" dirty="0"/>
              <a:t>Funding for on-site and campus</a:t>
            </a:r>
          </a:p>
          <a:p>
            <a:r>
              <a:rPr lang="en-US" sz="1800" dirty="0"/>
              <a:t>Pipeline Grant Funding</a:t>
            </a:r>
          </a:p>
          <a:p>
            <a:r>
              <a:rPr lang="en-US" sz="1800" dirty="0"/>
              <a:t>MN State University Mankato Grant for Compliance OJT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991B43-F3BA-41A6-A547-DEC2D5143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82" y="1477408"/>
            <a:ext cx="4394645" cy="261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43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5D3DF1-EA52-4776-8E72-BE4EB8F11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Idea Exchange Meetings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598CE4-04AB-499E-B3E6-1B5734B4F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650" y="1781125"/>
            <a:ext cx="3999900" cy="2047925"/>
          </a:xfrm>
        </p:spPr>
        <p:txBody>
          <a:bodyPr/>
          <a:lstStyle/>
          <a:p>
            <a:r>
              <a:rPr lang="en-US" dirty="0"/>
              <a:t>Objective to engage long term employees while recruiting the next generation</a:t>
            </a:r>
          </a:p>
          <a:p>
            <a:r>
              <a:rPr lang="en-US" dirty="0"/>
              <a:t>Three teams organized by ten-year</a:t>
            </a:r>
          </a:p>
          <a:p>
            <a:r>
              <a:rPr lang="en-US" dirty="0"/>
              <a:t>Presented three (3) business challenges for input</a:t>
            </a:r>
          </a:p>
          <a:p>
            <a:r>
              <a:rPr lang="en-US" dirty="0"/>
              <a:t>Shared in the success</a:t>
            </a:r>
          </a:p>
          <a:p>
            <a:pPr marL="13970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4A9A707-779D-410F-A16C-D63A3A292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550" y="1017725"/>
            <a:ext cx="4868095" cy="341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15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00C8B4-AA48-4942-B435-AC6E27C4F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Performance Appraisal Upgrades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6D36A9-C676-4E26-B92A-ADD310616FA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0" y="1757938"/>
            <a:ext cx="3999900" cy="2340025"/>
          </a:xfrm>
        </p:spPr>
        <p:txBody>
          <a:bodyPr/>
          <a:lstStyle/>
          <a:p>
            <a:r>
              <a:rPr lang="en-US" dirty="0"/>
              <a:t>Standardized to three forms</a:t>
            </a:r>
          </a:p>
          <a:p>
            <a:r>
              <a:rPr lang="en-US" dirty="0"/>
              <a:t>Updated evaluation criteria</a:t>
            </a:r>
          </a:p>
          <a:p>
            <a:r>
              <a:rPr lang="en-US" dirty="0"/>
              <a:t>Included the SPIRIT</a:t>
            </a:r>
          </a:p>
          <a:p>
            <a:r>
              <a:rPr lang="en-US" dirty="0"/>
              <a:t>Added frequency</a:t>
            </a:r>
          </a:p>
          <a:p>
            <a:r>
              <a:rPr lang="en-US" dirty="0"/>
              <a:t>Included development discussion</a:t>
            </a:r>
          </a:p>
          <a:p>
            <a:pPr marL="13970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FD53AF-6789-444D-A307-7485BA36C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1087576"/>
            <a:ext cx="2807266" cy="368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16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976B5D-44D0-4BB5-BD58-A3F9BFD44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Career Development Plans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B5F5AC-448B-47B3-8100-5DB28796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050" y="2041475"/>
            <a:ext cx="3999900" cy="1647875"/>
          </a:xfrm>
        </p:spPr>
        <p:txBody>
          <a:bodyPr/>
          <a:lstStyle/>
          <a:p>
            <a:r>
              <a:rPr lang="en-US" dirty="0"/>
              <a:t>Led by training specialist</a:t>
            </a:r>
          </a:p>
          <a:p>
            <a:r>
              <a:rPr lang="en-US" dirty="0"/>
              <a:t>Driven by managers</a:t>
            </a:r>
          </a:p>
          <a:p>
            <a:r>
              <a:rPr lang="en-US" dirty="0"/>
              <a:t>Simple forms</a:t>
            </a:r>
          </a:p>
          <a:p>
            <a:r>
              <a:rPr lang="en-US" dirty="0"/>
              <a:t>Employee’s responsibility</a:t>
            </a:r>
          </a:p>
          <a:p>
            <a:pPr marL="13970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9894A6-9FAC-48AD-A03C-96D8047DF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450" y="1336407"/>
            <a:ext cx="4509135" cy="265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35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311D78-0C2B-4EF1-B7F7-3D9A7F8D8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Youth Skills Program (STEM)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472C9AE-F417-44CB-B4F2-E36C40B11FF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Broad Partnership/Recruitment efforts</a:t>
            </a:r>
          </a:p>
          <a:p>
            <a:r>
              <a:rPr lang="en-US" dirty="0"/>
              <a:t>“Exposure Focused”</a:t>
            </a:r>
          </a:p>
          <a:p>
            <a:r>
              <a:rPr lang="en-US" dirty="0"/>
              <a:t>Led by training specialist</a:t>
            </a:r>
          </a:p>
          <a:p>
            <a:r>
              <a:rPr lang="en-US" dirty="0"/>
              <a:t>Two groups of sophomores and juniors</a:t>
            </a:r>
          </a:p>
          <a:p>
            <a:r>
              <a:rPr lang="en-US" dirty="0"/>
              <a:t>One group Tues and Wed and the second group Thursday and Friday</a:t>
            </a:r>
          </a:p>
          <a:p>
            <a:r>
              <a:rPr lang="en-US" dirty="0"/>
              <a:t>Submitted for grant funding, but did not receive</a:t>
            </a:r>
          </a:p>
          <a:p>
            <a:r>
              <a:rPr lang="en-US" dirty="0"/>
              <a:t>Internally funded</a:t>
            </a:r>
          </a:p>
          <a:p>
            <a:pPr marL="13970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AA9751-238E-4CB0-8583-2AA038BFA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1371601"/>
            <a:ext cx="4527423" cy="274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33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262197ED-19E4-4C4D-B8EC-962A531DE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Careers, not Jobs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2852052A-B6BB-48BB-828B-5C68C40855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3692976"/>
              </p:ext>
            </p:extLst>
          </p:nvPr>
        </p:nvGraphicFramePr>
        <p:xfrm>
          <a:off x="311700" y="539750"/>
          <a:ext cx="845765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9C3F7C0A-B20A-461A-A90F-45443A0D42B1}"/>
              </a:ext>
            </a:extLst>
          </p:cNvPr>
          <p:cNvCxnSpPr/>
          <p:nvPr/>
        </p:nvCxnSpPr>
        <p:spPr>
          <a:xfrm>
            <a:off x="2146301" y="2508250"/>
            <a:ext cx="1454150" cy="387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9156C9EF-20C2-44BE-8A97-7822DBB2F5C7}"/>
              </a:ext>
            </a:extLst>
          </p:cNvPr>
          <p:cNvCxnSpPr/>
          <p:nvPr/>
        </p:nvCxnSpPr>
        <p:spPr>
          <a:xfrm flipH="1">
            <a:off x="5543551" y="2093187"/>
            <a:ext cx="1816100" cy="717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250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36526A52-7CBF-46D5-8E0F-85B72DF65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AF03B1A-BE8B-45A2-9D6B-2EA3D6C20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Identify weakness and threats</a:t>
            </a:r>
          </a:p>
          <a:p>
            <a:r>
              <a:rPr lang="en-US" sz="2800" dirty="0"/>
              <a:t>Develop strategy</a:t>
            </a:r>
          </a:p>
          <a:p>
            <a:r>
              <a:rPr lang="en-US" sz="2800" dirty="0"/>
              <a:t>Communicate vision</a:t>
            </a:r>
          </a:p>
          <a:p>
            <a:r>
              <a:rPr lang="en-US" sz="2800" dirty="0"/>
              <a:t>Adjust and adapt</a:t>
            </a:r>
          </a:p>
          <a:p>
            <a:r>
              <a:rPr lang="en-US" sz="2800" dirty="0"/>
              <a:t>Track success and share wins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4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311700" y="1624249"/>
            <a:ext cx="8520600" cy="14815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latin typeface="Open Sans"/>
                <a:ea typeface="Open Sans"/>
                <a:cs typeface="Open Sans"/>
                <a:sym typeface="Open Sans"/>
              </a:rPr>
              <a:t>Talent Shortage? </a:t>
            </a:r>
            <a:br>
              <a:rPr lang="en-US" sz="4400" b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4400" b="1" dirty="0">
                <a:latin typeface="Open Sans"/>
                <a:ea typeface="Open Sans"/>
                <a:cs typeface="Open Sans"/>
                <a:sym typeface="Open Sans"/>
              </a:rPr>
              <a:t>Develop From Within!</a:t>
            </a:r>
            <a:endParaRPr sz="44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1407100" y="4028200"/>
            <a:ext cx="6419700" cy="9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PRESENTED BY</a:t>
            </a:r>
            <a:endParaRPr sz="14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Eric Gibson, President 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Jaci Dukowitz, Director</a:t>
            </a:r>
            <a:endParaRPr sz="26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17700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History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99C852C9-AAF1-45FC-BD4B-DF9A65A02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1828800"/>
            <a:ext cx="67437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257175" indent="-257175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§"/>
            </a:pPr>
            <a:endParaRPr lang="en-US" sz="1500">
              <a:ea typeface="新細明體" pitchFamily="18" charset="-120"/>
            </a:endParaRPr>
          </a:p>
        </p:txBody>
      </p:sp>
      <p:pic>
        <p:nvPicPr>
          <p:cNvPr id="7" name="Picture 8" descr="002.jpg">
            <a:extLst>
              <a:ext uri="{FF2B5EF4-FFF2-40B4-BE49-F238E27FC236}">
                <a16:creationId xmlns:a16="http://schemas.microsoft.com/office/drawing/2014/main" xmlns="" id="{0BD37AE8-87CF-49E1-915F-052FC4441E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" t="15580"/>
          <a:stretch>
            <a:fillRect/>
          </a:stretch>
        </p:blipFill>
        <p:spPr bwMode="auto">
          <a:xfrm>
            <a:off x="4071511" y="891802"/>
            <a:ext cx="1469383" cy="105519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" name="Picture 10" descr="2011-7-29 Pine River Facility (27).JPG">
            <a:extLst>
              <a:ext uri="{FF2B5EF4-FFF2-40B4-BE49-F238E27FC236}">
                <a16:creationId xmlns:a16="http://schemas.microsoft.com/office/drawing/2014/main" xmlns="" id="{3080E447-8DC2-4B72-81F3-F34D1AF9CF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7" b="31255"/>
          <a:stretch>
            <a:fillRect/>
          </a:stretch>
        </p:blipFill>
        <p:spPr bwMode="auto">
          <a:xfrm>
            <a:off x="5763433" y="891802"/>
            <a:ext cx="1250731" cy="105519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xmlns="" id="{BF647554-23ED-421F-A4D6-BF8B621E5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203" y="2206385"/>
            <a:ext cx="1885950" cy="11541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2250" b="1" dirty="0">
                <a:solidFill>
                  <a:schemeClr val="tx1">
                    <a:lumMod val="75000"/>
                    <a:lumOff val="25000"/>
                  </a:schemeClr>
                </a:solidFill>
                <a:ea typeface="新細明體" pitchFamily="18" charset="-120"/>
              </a:rPr>
              <a:t>Monticello, MN</a:t>
            </a:r>
          </a:p>
          <a:p>
            <a:pPr algn="ctr">
              <a:defRPr/>
            </a:pP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新細明體" pitchFamily="18" charset="-120"/>
                <a:cs typeface="Calibri" pitchFamily="34" charset="0"/>
              </a:rPr>
              <a:t>Size: 72,000 sq. ft.</a:t>
            </a:r>
          </a:p>
          <a:p>
            <a:pPr algn="ctr">
              <a:defRPr/>
            </a:pP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新細明體" pitchFamily="18" charset="-120"/>
                <a:cs typeface="Calibri" pitchFamily="34" charset="0"/>
              </a:rPr>
              <a:t>Employees:   166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0C32192B-F343-41C8-9BB2-D76D8D837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2147" y="891802"/>
            <a:ext cx="1397876" cy="102759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94C32117-1BA6-466B-8B33-8FBF9DC82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525" y="888746"/>
            <a:ext cx="1305330" cy="102401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2725BE-3BF8-4851-8537-B6B65045636B}"/>
              </a:ext>
            </a:extLst>
          </p:cNvPr>
          <p:cNvSpPr txBox="1"/>
          <p:nvPr/>
        </p:nvSpPr>
        <p:spPr>
          <a:xfrm>
            <a:off x="812223" y="1826215"/>
            <a:ext cx="88426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31B34F-86F6-4BE5-B9C2-131417FA849E}"/>
              </a:ext>
            </a:extLst>
          </p:cNvPr>
          <p:cNvSpPr txBox="1"/>
          <p:nvPr/>
        </p:nvSpPr>
        <p:spPr>
          <a:xfrm>
            <a:off x="2699903" y="1884514"/>
            <a:ext cx="85725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FE64D4B-C757-4D4C-BBC0-727B4B1B38C9}"/>
              </a:ext>
            </a:extLst>
          </p:cNvPr>
          <p:cNvSpPr txBox="1"/>
          <p:nvPr/>
        </p:nvSpPr>
        <p:spPr>
          <a:xfrm>
            <a:off x="4407259" y="1884514"/>
            <a:ext cx="85725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E20EAF6-AC3D-4934-A331-851845D30101}"/>
              </a:ext>
            </a:extLst>
          </p:cNvPr>
          <p:cNvSpPr txBox="1"/>
          <p:nvPr/>
        </p:nvSpPr>
        <p:spPr>
          <a:xfrm>
            <a:off x="6014603" y="1884514"/>
            <a:ext cx="85725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xmlns="" id="{9F994210-7BB6-477D-83A8-64F3F952C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8822" y="2205983"/>
            <a:ext cx="1885950" cy="11541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2250" b="1" dirty="0">
                <a:solidFill>
                  <a:schemeClr val="tx1">
                    <a:lumMod val="75000"/>
                    <a:lumOff val="25000"/>
                  </a:schemeClr>
                </a:solidFill>
                <a:ea typeface="新細明體" pitchFamily="18" charset="-120"/>
              </a:rPr>
              <a:t>Pine River, MN</a:t>
            </a:r>
          </a:p>
          <a:p>
            <a:pPr algn="ctr">
              <a:defRPr/>
            </a:pP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新細明體" pitchFamily="18" charset="-120"/>
                <a:cs typeface="Calibri" pitchFamily="34" charset="0"/>
              </a:rPr>
              <a:t>Size: 6,500 sq. ft.</a:t>
            </a:r>
          </a:p>
          <a:p>
            <a:pPr algn="ctr">
              <a:defRPr/>
            </a:pP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新細明體" pitchFamily="18" charset="-120"/>
                <a:cs typeface="Calibri" pitchFamily="34" charset="0"/>
              </a:rPr>
              <a:t>Employees:   5</a:t>
            </a: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xmlns="" id="{44B75688-0623-4293-B067-9EF4F5E2F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691" y="2205983"/>
            <a:ext cx="1885950" cy="8079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2250" b="1" dirty="0">
                <a:solidFill>
                  <a:schemeClr val="tx1">
                    <a:lumMod val="75000"/>
                    <a:lumOff val="25000"/>
                  </a:schemeClr>
                </a:solidFill>
                <a:ea typeface="新細明體" pitchFamily="18" charset="-120"/>
              </a:rPr>
              <a:t>Hamel, MN</a:t>
            </a:r>
          </a:p>
          <a:p>
            <a:pPr algn="ctr">
              <a:defRPr/>
            </a:pP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新細明體" pitchFamily="18" charset="-120"/>
                <a:cs typeface="Calibri" pitchFamily="34" charset="0"/>
              </a:rPr>
              <a:t>Orig. Size: 5,000 sq. ft.</a:t>
            </a:r>
          </a:p>
          <a:p>
            <a:pPr algn="ctr">
              <a:defRPr/>
            </a:pP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新細明體" pitchFamily="18" charset="-120"/>
                <a:cs typeface="Calibri" pitchFamily="34" charset="0"/>
              </a:rPr>
              <a:t>Exp. Size: 33,000 sq. ft.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xmlns="" id="{1774845E-508A-4BE0-AF06-F198666B7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147684"/>
            <a:ext cx="1885950" cy="99257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2250" b="1" dirty="0">
                <a:solidFill>
                  <a:schemeClr val="tx1">
                    <a:lumMod val="75000"/>
                    <a:lumOff val="25000"/>
                  </a:schemeClr>
                </a:solidFill>
                <a:ea typeface="新細明體" pitchFamily="18" charset="-120"/>
              </a:rPr>
              <a:t>Medina, MN</a:t>
            </a:r>
          </a:p>
          <a:p>
            <a:pPr algn="ctr">
              <a:defRPr/>
            </a:pP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新細明體" pitchFamily="18" charset="-120"/>
                <a:cs typeface="Calibri" pitchFamily="34" charset="0"/>
              </a:rPr>
              <a:t>Company founded </a:t>
            </a:r>
          </a:p>
          <a:p>
            <a:pPr algn="ctr">
              <a:defRPr/>
            </a:pP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新細明體" pitchFamily="18" charset="-120"/>
                <a:cs typeface="Calibri" pitchFamily="34" charset="0"/>
              </a:rPr>
              <a:t>in Tomann family  </a:t>
            </a:r>
          </a:p>
          <a:p>
            <a:pPr algn="ctr">
              <a:defRPr/>
            </a:pP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新細明體" pitchFamily="18" charset="-120"/>
                <a:cs typeface="Calibri" pitchFamily="34" charset="0"/>
              </a:rPr>
              <a:t>garage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5F100865-B2B4-43B3-B76C-F58AF76048E8}"/>
              </a:ext>
            </a:extLst>
          </p:cNvPr>
          <p:cNvCxnSpPr/>
          <p:nvPr/>
        </p:nvCxnSpPr>
        <p:spPr>
          <a:xfrm>
            <a:off x="1099703" y="3681209"/>
            <a:ext cx="71004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39C914D-F001-446D-ADC7-8AFF8F3C41C5}"/>
              </a:ext>
            </a:extLst>
          </p:cNvPr>
          <p:cNvCxnSpPr/>
          <p:nvPr/>
        </p:nvCxnSpPr>
        <p:spPr>
          <a:xfrm rot="5400000">
            <a:off x="984366" y="3566909"/>
            <a:ext cx="2286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06F3A5C2-61F8-495C-BF41-16DB3EE2232C}"/>
              </a:ext>
            </a:extLst>
          </p:cNvPr>
          <p:cNvSpPr/>
          <p:nvPr/>
        </p:nvSpPr>
        <p:spPr>
          <a:xfrm>
            <a:off x="1041516" y="3431178"/>
            <a:ext cx="114300" cy="1143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7AB29FCB-E1CE-40BF-8C44-593527690123}"/>
              </a:ext>
            </a:extLst>
          </p:cNvPr>
          <p:cNvCxnSpPr/>
          <p:nvPr/>
        </p:nvCxnSpPr>
        <p:spPr>
          <a:xfrm rot="5400000">
            <a:off x="2910645" y="3491899"/>
            <a:ext cx="37861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6380F272-7A02-4172-AA74-8A09163F39C8}"/>
              </a:ext>
            </a:extLst>
          </p:cNvPr>
          <p:cNvSpPr/>
          <p:nvPr/>
        </p:nvSpPr>
        <p:spPr>
          <a:xfrm>
            <a:off x="3042803" y="3281159"/>
            <a:ext cx="114300" cy="1143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F29AF819-D4D7-4123-AE08-EC99326D150F}"/>
              </a:ext>
            </a:extLst>
          </p:cNvPr>
          <p:cNvCxnSpPr/>
          <p:nvPr/>
        </p:nvCxnSpPr>
        <p:spPr>
          <a:xfrm rot="5400000">
            <a:off x="4625145" y="3484756"/>
            <a:ext cx="37861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1D57471C-CFC6-43B2-99ED-A74C5B245E2A}"/>
              </a:ext>
            </a:extLst>
          </p:cNvPr>
          <p:cNvSpPr/>
          <p:nvPr/>
        </p:nvSpPr>
        <p:spPr>
          <a:xfrm>
            <a:off x="4757303" y="3274015"/>
            <a:ext cx="114300" cy="1143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7C74C7C5-2EF5-4050-8156-763948C8E6F6}"/>
              </a:ext>
            </a:extLst>
          </p:cNvPr>
          <p:cNvCxnSpPr/>
          <p:nvPr/>
        </p:nvCxnSpPr>
        <p:spPr>
          <a:xfrm rot="5400000">
            <a:off x="6268208" y="3491899"/>
            <a:ext cx="37861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0CC2C8C9-0314-4DF0-85F1-55DB7C7CE88C}"/>
              </a:ext>
            </a:extLst>
          </p:cNvPr>
          <p:cNvSpPr/>
          <p:nvPr/>
        </p:nvSpPr>
        <p:spPr>
          <a:xfrm>
            <a:off x="6400366" y="3281159"/>
            <a:ext cx="114300" cy="1143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9689815F-A6AE-4AA8-B237-84345A98ECB6}"/>
              </a:ext>
            </a:extLst>
          </p:cNvPr>
          <p:cNvCxnSpPr/>
          <p:nvPr/>
        </p:nvCxnSpPr>
        <p:spPr>
          <a:xfrm rot="5400000" flipH="1" flipV="1">
            <a:off x="5575263" y="3834801"/>
            <a:ext cx="307182" cy="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10806A99-8288-4A28-8EEA-D0CB21CFFA59}"/>
              </a:ext>
            </a:extLst>
          </p:cNvPr>
          <p:cNvSpPr/>
          <p:nvPr/>
        </p:nvSpPr>
        <p:spPr>
          <a:xfrm>
            <a:off x="5671703" y="3876722"/>
            <a:ext cx="114300" cy="1143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A6DD187-E60D-4886-A9D1-C5098E33D3B4}"/>
              </a:ext>
            </a:extLst>
          </p:cNvPr>
          <p:cNvSpPr txBox="1"/>
          <p:nvPr/>
        </p:nvSpPr>
        <p:spPr>
          <a:xfrm>
            <a:off x="5328803" y="3940197"/>
            <a:ext cx="85725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2007</a:t>
            </a: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xmlns="" id="{E0492A9A-AD53-46B1-B6CB-2845D6EC4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7560" y="4227827"/>
            <a:ext cx="5622465" cy="43858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2250" b="1" dirty="0">
                <a:solidFill>
                  <a:schemeClr val="tx1">
                    <a:lumMod val="75000"/>
                    <a:lumOff val="25000"/>
                  </a:schemeClr>
                </a:solidFill>
                <a:ea typeface="新細明體" pitchFamily="18" charset="-120"/>
              </a:rPr>
              <a:t>2</a:t>
            </a:r>
            <a:r>
              <a:rPr lang="en-US" altLang="zh-TW" sz="225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ea typeface="新細明體" pitchFamily="18" charset="-120"/>
              </a:rPr>
              <a:t>nd</a:t>
            </a:r>
            <a:r>
              <a:rPr lang="en-US" altLang="zh-TW" sz="2250" b="1" dirty="0">
                <a:solidFill>
                  <a:schemeClr val="tx1">
                    <a:lumMod val="75000"/>
                    <a:lumOff val="25000"/>
                  </a:schemeClr>
                </a:solidFill>
                <a:ea typeface="新細明體" pitchFamily="18" charset="-120"/>
              </a:rPr>
              <a:t> Generation Ownership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AB9F25B-D0E9-4B4B-B6C4-431CCF1819FE}"/>
              </a:ext>
            </a:extLst>
          </p:cNvPr>
          <p:cNvSpPr txBox="1"/>
          <p:nvPr/>
        </p:nvSpPr>
        <p:spPr>
          <a:xfrm>
            <a:off x="4815795" y="5170703"/>
            <a:ext cx="1833688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新細明體" pitchFamily="18" charset="-120"/>
                <a:cs typeface="Calibri" pitchFamily="34" charset="0"/>
              </a:rPr>
              <a:t>Don and Jenny Tomann along with 5 minority owners</a:t>
            </a:r>
            <a:endParaRPr lang="en-US" sz="225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48806416-6C5D-4FFF-9423-19C0945FCB79}"/>
              </a:ext>
            </a:extLst>
          </p:cNvPr>
          <p:cNvGrpSpPr/>
          <p:nvPr/>
        </p:nvGrpSpPr>
        <p:grpSpPr>
          <a:xfrm flipV="1">
            <a:off x="6986153" y="3681210"/>
            <a:ext cx="114300" cy="400049"/>
            <a:chOff x="7829550" y="5105400"/>
            <a:chExt cx="152400" cy="533399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C22BBB9E-A8DD-40EA-A2E2-3150024C1784}"/>
                </a:ext>
              </a:extLst>
            </p:cNvPr>
            <p:cNvCxnSpPr/>
            <p:nvPr/>
          </p:nvCxnSpPr>
          <p:spPr>
            <a:xfrm rot="5400000">
              <a:off x="7653338" y="5386387"/>
              <a:ext cx="504825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231CC80D-D09D-4B59-91BE-AB45F8766215}"/>
                </a:ext>
              </a:extLst>
            </p:cNvPr>
            <p:cNvSpPr/>
            <p:nvPr/>
          </p:nvSpPr>
          <p:spPr>
            <a:xfrm>
              <a:off x="7829550" y="5105400"/>
              <a:ext cx="152400" cy="152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7AF4F49-FABF-430E-A598-DDC306B09FEC}"/>
              </a:ext>
            </a:extLst>
          </p:cNvPr>
          <p:cNvSpPr txBox="1"/>
          <p:nvPr/>
        </p:nvSpPr>
        <p:spPr>
          <a:xfrm>
            <a:off x="6619190" y="4054497"/>
            <a:ext cx="857250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新細明體" pitchFamily="18" charset="-120"/>
                <a:cs typeface="Calibri" pitchFamily="34" charset="0"/>
              </a:rPr>
              <a:t>Closed Pine River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C3F11E5A-A370-425E-9F82-E6D1D3E609B3}"/>
              </a:ext>
            </a:extLst>
          </p:cNvPr>
          <p:cNvGrpSpPr/>
          <p:nvPr/>
        </p:nvGrpSpPr>
        <p:grpSpPr>
          <a:xfrm rot="10800000" flipV="1">
            <a:off x="8141517" y="3281749"/>
            <a:ext cx="114300" cy="400049"/>
            <a:chOff x="7829550" y="5105400"/>
            <a:chExt cx="152400" cy="533399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2EFBABFA-61EC-4BC1-BA21-9CB7B8CC5C0A}"/>
                </a:ext>
              </a:extLst>
            </p:cNvPr>
            <p:cNvCxnSpPr/>
            <p:nvPr/>
          </p:nvCxnSpPr>
          <p:spPr>
            <a:xfrm rot="5400000">
              <a:off x="7653338" y="5386387"/>
              <a:ext cx="504825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FF7C2C6B-5335-40FB-8FED-629D4080BF56}"/>
                </a:ext>
              </a:extLst>
            </p:cNvPr>
            <p:cNvSpPr/>
            <p:nvPr/>
          </p:nvSpPr>
          <p:spPr>
            <a:xfrm>
              <a:off x="7829550" y="5105400"/>
              <a:ext cx="152400" cy="152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654EC28-6CBF-4D56-AAEB-5DC9676264BD}"/>
              </a:ext>
            </a:extLst>
          </p:cNvPr>
          <p:cNvSpPr txBox="1"/>
          <p:nvPr/>
        </p:nvSpPr>
        <p:spPr>
          <a:xfrm>
            <a:off x="7589954" y="1894454"/>
            <a:ext cx="85725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</a:p>
        </p:txBody>
      </p:sp>
      <p:sp>
        <p:nvSpPr>
          <p:cNvPr id="42" name="Text Box 8">
            <a:extLst>
              <a:ext uri="{FF2B5EF4-FFF2-40B4-BE49-F238E27FC236}">
                <a16:creationId xmlns:a16="http://schemas.microsoft.com/office/drawing/2014/main" xmlns="" id="{7D7A2661-2714-48C5-86F6-3AF275D0F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173" y="2215924"/>
            <a:ext cx="1885950" cy="11541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2250" b="1" dirty="0">
                <a:solidFill>
                  <a:schemeClr val="tx1">
                    <a:lumMod val="75000"/>
                    <a:lumOff val="25000"/>
                  </a:schemeClr>
                </a:solidFill>
                <a:ea typeface="新細明體" pitchFamily="18" charset="-120"/>
              </a:rPr>
              <a:t>Monticello, MN</a:t>
            </a:r>
          </a:p>
          <a:p>
            <a:pPr algn="ctr">
              <a:defRPr/>
            </a:pP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新細明體" pitchFamily="18" charset="-120"/>
                <a:cs typeface="Calibri" pitchFamily="34" charset="0"/>
              </a:rPr>
              <a:t>Size: 72,000 sq. ft.</a:t>
            </a:r>
          </a:p>
          <a:p>
            <a:pPr algn="ctr">
              <a:defRPr/>
            </a:pP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新細明體" pitchFamily="18" charset="-120"/>
                <a:cs typeface="Calibri" pitchFamily="34" charset="0"/>
              </a:rPr>
              <a:t>Employees:   210</a:t>
            </a:r>
          </a:p>
        </p:txBody>
      </p:sp>
      <p:pic>
        <p:nvPicPr>
          <p:cNvPr id="43" name="Picture 2" descr="image004">
            <a:extLst>
              <a:ext uri="{FF2B5EF4-FFF2-40B4-BE49-F238E27FC236}">
                <a16:creationId xmlns:a16="http://schemas.microsoft.com/office/drawing/2014/main" xmlns="" id="{CC53AB01-D952-4491-B948-79ABA8AA1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22" y="896453"/>
            <a:ext cx="1576552" cy="105103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8180B2-6369-40C7-A862-A8E4AC0DC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History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767802-EE3C-4602-AC99-6158F388E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15" y="927959"/>
            <a:ext cx="6758909" cy="387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60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B8B4B1-5A38-48E3-9063-4C5023A0F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 2013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A0D751A-ABAB-421F-A79B-6557F21BEBF0}"/>
              </a:ext>
            </a:extLst>
          </p:cNvPr>
          <p:cNvGrpSpPr/>
          <p:nvPr/>
        </p:nvGrpSpPr>
        <p:grpSpPr>
          <a:xfrm>
            <a:off x="1199824" y="1224455"/>
            <a:ext cx="7339831" cy="3474020"/>
            <a:chOff x="914396" y="2286000"/>
            <a:chExt cx="7696204" cy="396239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12202027-C18E-4236-8A88-F2C806F96A17}"/>
                </a:ext>
              </a:extLst>
            </p:cNvPr>
            <p:cNvSpPr/>
            <p:nvPr/>
          </p:nvSpPr>
          <p:spPr>
            <a:xfrm>
              <a:off x="5334000" y="4980431"/>
              <a:ext cx="3276600" cy="1267968"/>
            </a:xfrm>
            <a:custGeom>
              <a:avLst/>
              <a:gdLst>
                <a:gd name="connsiteX0" fmla="*/ 0 w 4045313"/>
                <a:gd name="connsiteY0" fmla="*/ 126797 h 1267968"/>
                <a:gd name="connsiteX1" fmla="*/ 126797 w 4045313"/>
                <a:gd name="connsiteY1" fmla="*/ 0 h 1267968"/>
                <a:gd name="connsiteX2" fmla="*/ 3918516 w 4045313"/>
                <a:gd name="connsiteY2" fmla="*/ 0 h 1267968"/>
                <a:gd name="connsiteX3" fmla="*/ 4045313 w 4045313"/>
                <a:gd name="connsiteY3" fmla="*/ 126797 h 1267968"/>
                <a:gd name="connsiteX4" fmla="*/ 4045313 w 4045313"/>
                <a:gd name="connsiteY4" fmla="*/ 1141171 h 1267968"/>
                <a:gd name="connsiteX5" fmla="*/ 3918516 w 4045313"/>
                <a:gd name="connsiteY5" fmla="*/ 1267968 h 1267968"/>
                <a:gd name="connsiteX6" fmla="*/ 126797 w 4045313"/>
                <a:gd name="connsiteY6" fmla="*/ 1267968 h 1267968"/>
                <a:gd name="connsiteX7" fmla="*/ 0 w 4045313"/>
                <a:gd name="connsiteY7" fmla="*/ 1141171 h 1267968"/>
                <a:gd name="connsiteX8" fmla="*/ 0 w 4045313"/>
                <a:gd name="connsiteY8" fmla="*/ 126797 h 126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5313" h="1267968">
                  <a:moveTo>
                    <a:pt x="0" y="126797"/>
                  </a:moveTo>
                  <a:cubicBezTo>
                    <a:pt x="0" y="56769"/>
                    <a:pt x="56769" y="0"/>
                    <a:pt x="126797" y="0"/>
                  </a:cubicBezTo>
                  <a:lnTo>
                    <a:pt x="3918516" y="0"/>
                  </a:lnTo>
                  <a:cubicBezTo>
                    <a:pt x="3988544" y="0"/>
                    <a:pt x="4045313" y="56769"/>
                    <a:pt x="4045313" y="126797"/>
                  </a:cubicBezTo>
                  <a:lnTo>
                    <a:pt x="4045313" y="1141171"/>
                  </a:lnTo>
                  <a:cubicBezTo>
                    <a:pt x="4045313" y="1211199"/>
                    <a:pt x="3988544" y="1267968"/>
                    <a:pt x="3918516" y="1267968"/>
                  </a:cubicBezTo>
                  <a:lnTo>
                    <a:pt x="126797" y="1267968"/>
                  </a:lnTo>
                  <a:cubicBezTo>
                    <a:pt x="56769" y="1267968"/>
                    <a:pt x="0" y="1211199"/>
                    <a:pt x="0" y="1141171"/>
                  </a:cubicBezTo>
                  <a:lnTo>
                    <a:pt x="0" y="12679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4787" tIns="398185" rIns="81193" bIns="81193" numCol="1" spcCol="1270" anchor="t" anchorCtr="0">
              <a:noAutofit/>
            </a:bodyPr>
            <a:lstStyle/>
            <a:p>
              <a:pPr marL="57150" lvl="1" indent="-1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/>
                <a:t>Lack of talent/workforce</a:t>
              </a:r>
            </a:p>
            <a:p>
              <a:pPr marL="57150" lvl="1" indent="-1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/>
                <a:t>Customer concentration</a:t>
              </a:r>
            </a:p>
            <a:p>
              <a:pPr marL="57150" lvl="1" indent="-1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/>
                <a:t>Retention and attraction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2A1E6934-4260-415E-B43C-0FF8E2B4D6DA}"/>
                </a:ext>
              </a:extLst>
            </p:cNvPr>
            <p:cNvSpPr/>
            <p:nvPr/>
          </p:nvSpPr>
          <p:spPr>
            <a:xfrm>
              <a:off x="914396" y="4980431"/>
              <a:ext cx="2895606" cy="1267968"/>
            </a:xfrm>
            <a:custGeom>
              <a:avLst/>
              <a:gdLst>
                <a:gd name="connsiteX0" fmla="*/ 0 w 4045313"/>
                <a:gd name="connsiteY0" fmla="*/ 126797 h 1267968"/>
                <a:gd name="connsiteX1" fmla="*/ 126797 w 4045313"/>
                <a:gd name="connsiteY1" fmla="*/ 0 h 1267968"/>
                <a:gd name="connsiteX2" fmla="*/ 3918516 w 4045313"/>
                <a:gd name="connsiteY2" fmla="*/ 0 h 1267968"/>
                <a:gd name="connsiteX3" fmla="*/ 4045313 w 4045313"/>
                <a:gd name="connsiteY3" fmla="*/ 126797 h 1267968"/>
                <a:gd name="connsiteX4" fmla="*/ 4045313 w 4045313"/>
                <a:gd name="connsiteY4" fmla="*/ 1141171 h 1267968"/>
                <a:gd name="connsiteX5" fmla="*/ 3918516 w 4045313"/>
                <a:gd name="connsiteY5" fmla="*/ 1267968 h 1267968"/>
                <a:gd name="connsiteX6" fmla="*/ 126797 w 4045313"/>
                <a:gd name="connsiteY6" fmla="*/ 1267968 h 1267968"/>
                <a:gd name="connsiteX7" fmla="*/ 0 w 4045313"/>
                <a:gd name="connsiteY7" fmla="*/ 1141171 h 1267968"/>
                <a:gd name="connsiteX8" fmla="*/ 0 w 4045313"/>
                <a:gd name="connsiteY8" fmla="*/ 126797 h 126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5313" h="1267968">
                  <a:moveTo>
                    <a:pt x="0" y="126797"/>
                  </a:moveTo>
                  <a:cubicBezTo>
                    <a:pt x="0" y="56769"/>
                    <a:pt x="56769" y="0"/>
                    <a:pt x="126797" y="0"/>
                  </a:cubicBezTo>
                  <a:lnTo>
                    <a:pt x="3918516" y="0"/>
                  </a:lnTo>
                  <a:cubicBezTo>
                    <a:pt x="3988544" y="0"/>
                    <a:pt x="4045313" y="56769"/>
                    <a:pt x="4045313" y="126797"/>
                  </a:cubicBezTo>
                  <a:lnTo>
                    <a:pt x="4045313" y="1141171"/>
                  </a:lnTo>
                  <a:cubicBezTo>
                    <a:pt x="4045313" y="1211199"/>
                    <a:pt x="3988544" y="1267968"/>
                    <a:pt x="3918516" y="1267968"/>
                  </a:cubicBezTo>
                  <a:lnTo>
                    <a:pt x="126797" y="1267968"/>
                  </a:lnTo>
                  <a:cubicBezTo>
                    <a:pt x="56769" y="1267968"/>
                    <a:pt x="0" y="1211199"/>
                    <a:pt x="0" y="1141171"/>
                  </a:cubicBezTo>
                  <a:lnTo>
                    <a:pt x="0" y="12679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193" tIns="398185" rIns="1294787" bIns="81193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/>
                <a:t>Re-brand the business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/>
                <a:t>Bring in new talent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/>
                <a:t>Automate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A3856013-62BA-4E58-BBC6-FA04609D2701}"/>
                </a:ext>
              </a:extLst>
            </p:cNvPr>
            <p:cNvSpPr/>
            <p:nvPr/>
          </p:nvSpPr>
          <p:spPr>
            <a:xfrm>
              <a:off x="5334000" y="2286000"/>
              <a:ext cx="3276600" cy="1267968"/>
            </a:xfrm>
            <a:custGeom>
              <a:avLst/>
              <a:gdLst>
                <a:gd name="connsiteX0" fmla="*/ 0 w 4045313"/>
                <a:gd name="connsiteY0" fmla="*/ 126797 h 1267968"/>
                <a:gd name="connsiteX1" fmla="*/ 126797 w 4045313"/>
                <a:gd name="connsiteY1" fmla="*/ 0 h 1267968"/>
                <a:gd name="connsiteX2" fmla="*/ 3918516 w 4045313"/>
                <a:gd name="connsiteY2" fmla="*/ 0 h 1267968"/>
                <a:gd name="connsiteX3" fmla="*/ 4045313 w 4045313"/>
                <a:gd name="connsiteY3" fmla="*/ 126797 h 1267968"/>
                <a:gd name="connsiteX4" fmla="*/ 4045313 w 4045313"/>
                <a:gd name="connsiteY4" fmla="*/ 1141171 h 1267968"/>
                <a:gd name="connsiteX5" fmla="*/ 3918516 w 4045313"/>
                <a:gd name="connsiteY5" fmla="*/ 1267968 h 1267968"/>
                <a:gd name="connsiteX6" fmla="*/ 126797 w 4045313"/>
                <a:gd name="connsiteY6" fmla="*/ 1267968 h 1267968"/>
                <a:gd name="connsiteX7" fmla="*/ 0 w 4045313"/>
                <a:gd name="connsiteY7" fmla="*/ 1141171 h 1267968"/>
                <a:gd name="connsiteX8" fmla="*/ 0 w 4045313"/>
                <a:gd name="connsiteY8" fmla="*/ 126797 h 126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5313" h="1267968">
                  <a:moveTo>
                    <a:pt x="0" y="126797"/>
                  </a:moveTo>
                  <a:cubicBezTo>
                    <a:pt x="0" y="56769"/>
                    <a:pt x="56769" y="0"/>
                    <a:pt x="126797" y="0"/>
                  </a:cubicBezTo>
                  <a:lnTo>
                    <a:pt x="3918516" y="0"/>
                  </a:lnTo>
                  <a:cubicBezTo>
                    <a:pt x="3988544" y="0"/>
                    <a:pt x="4045313" y="56769"/>
                    <a:pt x="4045313" y="126797"/>
                  </a:cubicBezTo>
                  <a:lnTo>
                    <a:pt x="4045313" y="1141171"/>
                  </a:lnTo>
                  <a:cubicBezTo>
                    <a:pt x="4045313" y="1211199"/>
                    <a:pt x="3988544" y="1267968"/>
                    <a:pt x="3918516" y="1267968"/>
                  </a:cubicBezTo>
                  <a:lnTo>
                    <a:pt x="126797" y="1267968"/>
                  </a:lnTo>
                  <a:cubicBezTo>
                    <a:pt x="56769" y="1267968"/>
                    <a:pt x="0" y="1211199"/>
                    <a:pt x="0" y="1141171"/>
                  </a:cubicBezTo>
                  <a:lnTo>
                    <a:pt x="0" y="12679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8597" tIns="85003" rIns="85003" bIns="401995" numCol="1" spcCol="1270" anchor="t" anchorCtr="0">
              <a:noAutofit/>
            </a:bodyPr>
            <a:lstStyle/>
            <a:p>
              <a:pPr marL="0" lvl="1" defTabSz="488950">
                <a:lnSpc>
                  <a:spcPct val="90000"/>
                </a:lnSpc>
                <a:spcAft>
                  <a:spcPct val="15000"/>
                </a:spcAft>
                <a:buChar char="•"/>
                <a:tabLst>
                  <a:tab pos="0" algn="l"/>
                </a:tabLst>
              </a:pPr>
              <a:r>
                <a:rPr lang="en-US" sz="1100" dirty="0"/>
                <a:t>Aging workforce</a:t>
              </a:r>
            </a:p>
            <a:p>
              <a:pPr marL="0" lvl="1" defTabSz="488950">
                <a:lnSpc>
                  <a:spcPct val="90000"/>
                </a:lnSpc>
                <a:spcAft>
                  <a:spcPct val="15000"/>
                </a:spcAft>
                <a:buChar char="•"/>
                <a:tabLst>
                  <a:tab pos="0" algn="l"/>
                </a:tabLst>
              </a:pPr>
              <a:r>
                <a:rPr lang="en-US" sz="1100" dirty="0"/>
                <a:t>Machinist reliant</a:t>
              </a:r>
            </a:p>
            <a:p>
              <a:pPr marL="55563" lvl="1" indent="-55563" defTabSz="488950">
                <a:lnSpc>
                  <a:spcPct val="90000"/>
                </a:lnSpc>
                <a:spcAft>
                  <a:spcPct val="15000"/>
                </a:spcAft>
                <a:buChar char="•"/>
                <a:tabLst>
                  <a:tab pos="0" algn="l"/>
                </a:tabLst>
              </a:pPr>
              <a:r>
                <a:rPr lang="en-US" sz="1100" dirty="0"/>
                <a:t>Little to no management bench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049DB041-26B5-4075-A48D-45EE20D0D6D7}"/>
                </a:ext>
              </a:extLst>
            </p:cNvPr>
            <p:cNvSpPr/>
            <p:nvPr/>
          </p:nvSpPr>
          <p:spPr>
            <a:xfrm>
              <a:off x="914396" y="2286000"/>
              <a:ext cx="2895606" cy="1267968"/>
            </a:xfrm>
            <a:custGeom>
              <a:avLst/>
              <a:gdLst>
                <a:gd name="connsiteX0" fmla="*/ 0 w 4045313"/>
                <a:gd name="connsiteY0" fmla="*/ 126797 h 1267968"/>
                <a:gd name="connsiteX1" fmla="*/ 126797 w 4045313"/>
                <a:gd name="connsiteY1" fmla="*/ 0 h 1267968"/>
                <a:gd name="connsiteX2" fmla="*/ 3918516 w 4045313"/>
                <a:gd name="connsiteY2" fmla="*/ 0 h 1267968"/>
                <a:gd name="connsiteX3" fmla="*/ 4045313 w 4045313"/>
                <a:gd name="connsiteY3" fmla="*/ 126797 h 1267968"/>
                <a:gd name="connsiteX4" fmla="*/ 4045313 w 4045313"/>
                <a:gd name="connsiteY4" fmla="*/ 1141171 h 1267968"/>
                <a:gd name="connsiteX5" fmla="*/ 3918516 w 4045313"/>
                <a:gd name="connsiteY5" fmla="*/ 1267968 h 1267968"/>
                <a:gd name="connsiteX6" fmla="*/ 126797 w 4045313"/>
                <a:gd name="connsiteY6" fmla="*/ 1267968 h 1267968"/>
                <a:gd name="connsiteX7" fmla="*/ 0 w 4045313"/>
                <a:gd name="connsiteY7" fmla="*/ 1141171 h 1267968"/>
                <a:gd name="connsiteX8" fmla="*/ 0 w 4045313"/>
                <a:gd name="connsiteY8" fmla="*/ 126797 h 126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5313" h="1267968">
                  <a:moveTo>
                    <a:pt x="0" y="126797"/>
                  </a:moveTo>
                  <a:cubicBezTo>
                    <a:pt x="0" y="56769"/>
                    <a:pt x="56769" y="0"/>
                    <a:pt x="126797" y="0"/>
                  </a:cubicBezTo>
                  <a:lnTo>
                    <a:pt x="3918516" y="0"/>
                  </a:lnTo>
                  <a:cubicBezTo>
                    <a:pt x="3988544" y="0"/>
                    <a:pt x="4045313" y="56769"/>
                    <a:pt x="4045313" y="126797"/>
                  </a:cubicBezTo>
                  <a:lnTo>
                    <a:pt x="4045313" y="1141171"/>
                  </a:lnTo>
                  <a:cubicBezTo>
                    <a:pt x="4045313" y="1211199"/>
                    <a:pt x="3988544" y="1267968"/>
                    <a:pt x="3918516" y="1267968"/>
                  </a:cubicBezTo>
                  <a:lnTo>
                    <a:pt x="126797" y="1267968"/>
                  </a:lnTo>
                  <a:cubicBezTo>
                    <a:pt x="56769" y="1267968"/>
                    <a:pt x="0" y="1211199"/>
                    <a:pt x="0" y="1141171"/>
                  </a:cubicBezTo>
                  <a:lnTo>
                    <a:pt x="0" y="12679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003" tIns="85003" rIns="1298597" bIns="401995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Technical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Established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Reputation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1A7A4BD2-B6A8-474F-B84F-3F35E6FA2500}"/>
                </a:ext>
              </a:extLst>
            </p:cNvPr>
            <p:cNvSpPr/>
            <p:nvPr/>
          </p:nvSpPr>
          <p:spPr>
            <a:xfrm>
              <a:off x="2778556" y="2511856"/>
              <a:ext cx="1715719" cy="1715719"/>
            </a:xfrm>
            <a:custGeom>
              <a:avLst/>
              <a:gdLst>
                <a:gd name="connsiteX0" fmla="*/ 0 w 1715719"/>
                <a:gd name="connsiteY0" fmla="*/ 1715719 h 1715719"/>
                <a:gd name="connsiteX1" fmla="*/ 1715719 w 1715719"/>
                <a:gd name="connsiteY1" fmla="*/ 0 h 1715719"/>
                <a:gd name="connsiteX2" fmla="*/ 1715719 w 1715719"/>
                <a:gd name="connsiteY2" fmla="*/ 1715719 h 1715719"/>
                <a:gd name="connsiteX3" fmla="*/ 0 w 1715719"/>
                <a:gd name="connsiteY3" fmla="*/ 1715719 h 171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5719" h="1715719">
                  <a:moveTo>
                    <a:pt x="0" y="1715719"/>
                  </a:moveTo>
                  <a:cubicBezTo>
                    <a:pt x="0" y="768154"/>
                    <a:pt x="768154" y="0"/>
                    <a:pt x="1715719" y="0"/>
                  </a:cubicBezTo>
                  <a:lnTo>
                    <a:pt x="1715719" y="1715719"/>
                  </a:lnTo>
                  <a:lnTo>
                    <a:pt x="0" y="171571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0754" tIns="580754" rIns="78232" bIns="78232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STRENGTH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FF2539D3-85CF-4CCD-9306-916ABCBA0427}"/>
                </a:ext>
              </a:extLst>
            </p:cNvPr>
            <p:cNvSpPr/>
            <p:nvPr/>
          </p:nvSpPr>
          <p:spPr>
            <a:xfrm>
              <a:off x="4573524" y="2511856"/>
              <a:ext cx="1715719" cy="1715719"/>
            </a:xfrm>
            <a:custGeom>
              <a:avLst/>
              <a:gdLst>
                <a:gd name="connsiteX0" fmla="*/ 0 w 1715719"/>
                <a:gd name="connsiteY0" fmla="*/ 1715719 h 1715719"/>
                <a:gd name="connsiteX1" fmla="*/ 1715719 w 1715719"/>
                <a:gd name="connsiteY1" fmla="*/ 0 h 1715719"/>
                <a:gd name="connsiteX2" fmla="*/ 1715719 w 1715719"/>
                <a:gd name="connsiteY2" fmla="*/ 1715719 h 1715719"/>
                <a:gd name="connsiteX3" fmla="*/ 0 w 1715719"/>
                <a:gd name="connsiteY3" fmla="*/ 1715719 h 171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5719" h="1715719">
                  <a:moveTo>
                    <a:pt x="0" y="0"/>
                  </a:moveTo>
                  <a:cubicBezTo>
                    <a:pt x="947565" y="0"/>
                    <a:pt x="1715719" y="768154"/>
                    <a:pt x="1715719" y="1715719"/>
                  </a:cubicBezTo>
                  <a:lnTo>
                    <a:pt x="0" y="17157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580754" rIns="580754" bIns="78232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WEAKNESS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D0BF597F-6EC2-4494-A8E9-97A177807AD0}"/>
                </a:ext>
              </a:extLst>
            </p:cNvPr>
            <p:cNvSpPr/>
            <p:nvPr/>
          </p:nvSpPr>
          <p:spPr>
            <a:xfrm rot="21600000">
              <a:off x="4573524" y="4306823"/>
              <a:ext cx="1715719" cy="1715720"/>
            </a:xfrm>
            <a:custGeom>
              <a:avLst/>
              <a:gdLst>
                <a:gd name="connsiteX0" fmla="*/ 0 w 1715719"/>
                <a:gd name="connsiteY0" fmla="*/ 1715719 h 1715719"/>
                <a:gd name="connsiteX1" fmla="*/ 1715719 w 1715719"/>
                <a:gd name="connsiteY1" fmla="*/ 0 h 1715719"/>
                <a:gd name="connsiteX2" fmla="*/ 1715719 w 1715719"/>
                <a:gd name="connsiteY2" fmla="*/ 1715719 h 1715719"/>
                <a:gd name="connsiteX3" fmla="*/ 0 w 1715719"/>
                <a:gd name="connsiteY3" fmla="*/ 1715719 h 171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5719" h="1715719">
                  <a:moveTo>
                    <a:pt x="1715719" y="0"/>
                  </a:moveTo>
                  <a:cubicBezTo>
                    <a:pt x="1715719" y="947565"/>
                    <a:pt x="947565" y="1715719"/>
                    <a:pt x="0" y="1715719"/>
                  </a:cubicBezTo>
                  <a:lnTo>
                    <a:pt x="0" y="0"/>
                  </a:lnTo>
                  <a:lnTo>
                    <a:pt x="1715719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78233" rIns="580754" bIns="58075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THREATS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3E6DCEA6-238D-4AAC-AD91-1985307935B3}"/>
                </a:ext>
              </a:extLst>
            </p:cNvPr>
            <p:cNvSpPr/>
            <p:nvPr/>
          </p:nvSpPr>
          <p:spPr>
            <a:xfrm>
              <a:off x="2778556" y="4306824"/>
              <a:ext cx="1715720" cy="1715719"/>
            </a:xfrm>
            <a:custGeom>
              <a:avLst/>
              <a:gdLst>
                <a:gd name="connsiteX0" fmla="*/ 0 w 1715719"/>
                <a:gd name="connsiteY0" fmla="*/ 1715719 h 1715719"/>
                <a:gd name="connsiteX1" fmla="*/ 1715719 w 1715719"/>
                <a:gd name="connsiteY1" fmla="*/ 0 h 1715719"/>
                <a:gd name="connsiteX2" fmla="*/ 1715719 w 1715719"/>
                <a:gd name="connsiteY2" fmla="*/ 1715719 h 1715719"/>
                <a:gd name="connsiteX3" fmla="*/ 0 w 1715719"/>
                <a:gd name="connsiteY3" fmla="*/ 1715719 h 171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5719" h="1715719">
                  <a:moveTo>
                    <a:pt x="1715719" y="1715719"/>
                  </a:moveTo>
                  <a:cubicBezTo>
                    <a:pt x="768154" y="1715719"/>
                    <a:pt x="0" y="947565"/>
                    <a:pt x="0" y="0"/>
                  </a:cubicBezTo>
                  <a:lnTo>
                    <a:pt x="1715719" y="0"/>
                  </a:lnTo>
                  <a:lnTo>
                    <a:pt x="1715719" y="171571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0754" tIns="78232" rIns="78232" bIns="58075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kern="1200" dirty="0"/>
                <a:t>OPPORTUNTIES</a:t>
              </a:r>
            </a:p>
          </p:txBody>
        </p:sp>
        <p:sp>
          <p:nvSpPr>
            <p:cNvPr id="13" name="Arrow: Circular 12">
              <a:extLst>
                <a:ext uri="{FF2B5EF4-FFF2-40B4-BE49-F238E27FC236}">
                  <a16:creationId xmlns:a16="http://schemas.microsoft.com/office/drawing/2014/main" xmlns="" id="{7F280BB5-5A73-440B-9D5C-D63CC83030D5}"/>
                </a:ext>
              </a:extLst>
            </p:cNvPr>
            <p:cNvSpPr/>
            <p:nvPr/>
          </p:nvSpPr>
          <p:spPr>
            <a:xfrm>
              <a:off x="4237710" y="3910584"/>
              <a:ext cx="592378" cy="515112"/>
            </a:xfrm>
            <a:prstGeom prst="circular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Arrow: Circular 13">
              <a:extLst>
                <a:ext uri="{FF2B5EF4-FFF2-40B4-BE49-F238E27FC236}">
                  <a16:creationId xmlns:a16="http://schemas.microsoft.com/office/drawing/2014/main" xmlns="" id="{37709EA0-9D9C-49F9-BBD8-DB034898E73C}"/>
                </a:ext>
              </a:extLst>
            </p:cNvPr>
            <p:cNvSpPr/>
            <p:nvPr/>
          </p:nvSpPr>
          <p:spPr>
            <a:xfrm rot="10800000">
              <a:off x="4237710" y="4108704"/>
              <a:ext cx="592378" cy="515112"/>
            </a:xfrm>
            <a:prstGeom prst="circular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DC5BE5E-D689-4F05-9CD6-7D36601A50C5}"/>
              </a:ext>
            </a:extLst>
          </p:cNvPr>
          <p:cNvSpPr/>
          <p:nvPr/>
        </p:nvSpPr>
        <p:spPr>
          <a:xfrm>
            <a:off x="6487992" y="1128252"/>
            <a:ext cx="1889460" cy="100212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CCEB4A4-6154-494C-A705-341B21FC830C}"/>
              </a:ext>
            </a:extLst>
          </p:cNvPr>
          <p:cNvSpPr/>
          <p:nvPr/>
        </p:nvSpPr>
        <p:spPr>
          <a:xfrm>
            <a:off x="6535289" y="3859841"/>
            <a:ext cx="1889460" cy="100212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5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xmlns="" id="{C6CC3D22-0C73-4437-AA92-C8239646D3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289805"/>
              </p:ext>
            </p:extLst>
          </p:nvPr>
        </p:nvGraphicFramePr>
        <p:xfrm>
          <a:off x="190500" y="515007"/>
          <a:ext cx="8763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xmlns="" id="{004B30AC-490F-4BA8-8F0F-24827F1DE90C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The Timeline</a:t>
            </a:r>
          </a:p>
        </p:txBody>
      </p:sp>
    </p:spTree>
    <p:extLst>
      <p:ext uri="{BB962C8B-B14F-4D97-AF65-F5344CB8AC3E}">
        <p14:creationId xmlns:p14="http://schemas.microsoft.com/office/powerpoint/2010/main" val="3438346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89015E1-1BDE-47D7-AE47-B948276DD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2013 The Organizational Structure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F23BFFE-D2CE-403B-95EE-9D9AA07629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Created the functional areas</a:t>
            </a:r>
          </a:p>
          <a:p>
            <a:r>
              <a:rPr lang="en-US" dirty="0"/>
              <a:t>Filled in roles needed to meet customer expectations</a:t>
            </a:r>
          </a:p>
          <a:p>
            <a:r>
              <a:rPr lang="en-US" dirty="0"/>
              <a:t>Brief responsibility bullets on each role</a:t>
            </a:r>
          </a:p>
          <a:p>
            <a:r>
              <a:rPr lang="en-US" b="1" dirty="0"/>
              <a:t>NO NAMES </a:t>
            </a:r>
            <a:r>
              <a:rPr lang="en-US" dirty="0"/>
              <a:t>and rules for draft</a:t>
            </a:r>
          </a:p>
          <a:p>
            <a:r>
              <a:rPr lang="en-US" dirty="0"/>
              <a:t>4 rounds of UMC Draft with Post-it Notes</a:t>
            </a:r>
          </a:p>
          <a:p>
            <a:r>
              <a:rPr lang="en-US" dirty="0"/>
              <a:t>8 employees didn’t fit</a:t>
            </a:r>
          </a:p>
          <a:p>
            <a:r>
              <a:rPr lang="en-US" dirty="0"/>
              <a:t>Friday notification and 40% of workforce had new role, were sitting or working somewhere different and had new direct supervisor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48F2F3-56AB-4B45-BFE3-B797FFB49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862" y="1185912"/>
            <a:ext cx="3881438" cy="280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2014 EOS/TRACTION and Core Values</a:t>
            </a:r>
            <a:endParaRPr dirty="0"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Self-implemented the TRACTION planning process</a:t>
            </a:r>
          </a:p>
          <a:p>
            <a:r>
              <a:rPr lang="en-US" dirty="0"/>
              <a:t>Created future vision</a:t>
            </a:r>
          </a:p>
          <a:p>
            <a:r>
              <a:rPr lang="en-US" dirty="0"/>
              <a:t>Developed meeting cadence</a:t>
            </a:r>
          </a:p>
          <a:p>
            <a:r>
              <a:rPr lang="en-US" dirty="0"/>
              <a:t>Established core values (SPIRIT) of: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S</a:t>
            </a:r>
            <a:r>
              <a:rPr lang="en-US" dirty="0"/>
              <a:t>ervice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P</a:t>
            </a:r>
            <a:r>
              <a:rPr lang="en-US" dirty="0"/>
              <a:t>assion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I</a:t>
            </a:r>
            <a:r>
              <a:rPr lang="en-US" dirty="0"/>
              <a:t>ntegrity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R</a:t>
            </a:r>
            <a:r>
              <a:rPr lang="en-US" dirty="0"/>
              <a:t>emarkable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I</a:t>
            </a:r>
            <a:r>
              <a:rPr lang="en-US" dirty="0"/>
              <a:t>ngenuity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T</a:t>
            </a:r>
            <a:r>
              <a:rPr lang="en-US" dirty="0"/>
              <a:t>eam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CBCF48-BE1B-4C48-8064-6496B0242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55" y="1443278"/>
            <a:ext cx="4543425" cy="25477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00BA832-ACB6-45DF-BDF6-D61193A18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325" y="2910498"/>
            <a:ext cx="1950720" cy="1298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3DD6D3-630B-4000-B080-197F3FA94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 PTO &amp; Holidays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2BC700-1081-4560-8F95-755163DADA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Employees had to wait 10 years to get to 15 days of PTO</a:t>
            </a:r>
          </a:p>
          <a:p>
            <a:r>
              <a:rPr lang="en-US" dirty="0"/>
              <a:t>2 holidays converted into PTO</a:t>
            </a:r>
          </a:p>
          <a:p>
            <a:r>
              <a:rPr lang="en-US" dirty="0"/>
              <a:t>Moved 15 days up to accrue from day one </a:t>
            </a:r>
          </a:p>
          <a:p>
            <a:r>
              <a:rPr lang="en-US" dirty="0"/>
              <a:t>Designed to attract younger workers to the business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7F1E417-8A45-4410-82E3-96172A66E2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794" y="1358394"/>
            <a:ext cx="4010309" cy="267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0179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615</Words>
  <Application>Microsoft Office PowerPoint</Application>
  <PresentationFormat>On-screen Show (16:9)</PresentationFormat>
  <Paragraphs>169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Open Sans</vt:lpstr>
      <vt:lpstr>Arial</vt:lpstr>
      <vt:lpstr>Open Sans SemiBold</vt:lpstr>
      <vt:lpstr>Wingdings</vt:lpstr>
      <vt:lpstr>新細明體</vt:lpstr>
      <vt:lpstr>Calibri</vt:lpstr>
      <vt:lpstr>Open Sans Light</vt:lpstr>
      <vt:lpstr>Simple Light</vt:lpstr>
      <vt:lpstr>PowerPoint Presentation</vt:lpstr>
      <vt:lpstr>Talent Shortage?  Develop From Within!</vt:lpstr>
      <vt:lpstr>History</vt:lpstr>
      <vt:lpstr>Revenue History</vt:lpstr>
      <vt:lpstr>SWOT Analysis 2013</vt:lpstr>
      <vt:lpstr>PowerPoint Presentation</vt:lpstr>
      <vt:lpstr>2013 The Organizational Structure</vt:lpstr>
      <vt:lpstr>2014 EOS/TRACTION and Core Values</vt:lpstr>
      <vt:lpstr>2015 PTO &amp; Holidays</vt:lpstr>
      <vt:lpstr>Office Remodel, Fitness Room &amp; Patio Addition</vt:lpstr>
      <vt:lpstr>2015 Engineering Internship Program</vt:lpstr>
      <vt:lpstr>2016 Training &amp; Recruiting Headcount Added</vt:lpstr>
      <vt:lpstr>2016 Idea Exchange Meetings</vt:lpstr>
      <vt:lpstr>2017 Performance Appraisal Upgrades</vt:lpstr>
      <vt:lpstr>2017 Career Development Plans</vt:lpstr>
      <vt:lpstr>2018 Youth Skills Program (STEM)</vt:lpstr>
      <vt:lpstr>Careers, not Jobs</vt:lpstr>
      <vt:lpstr>Conclusions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Cruikshank</dc:creator>
  <cp:lastModifiedBy>Gail Cruikshank</cp:lastModifiedBy>
  <cp:revision>10</cp:revision>
  <cp:lastPrinted>2018-09-07T17:02:15Z</cp:lastPrinted>
  <dcterms:modified xsi:type="dcterms:W3CDTF">2018-09-07T17:02:20Z</dcterms:modified>
</cp:coreProperties>
</file>