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CC00AE-A87C-4F72-A4E0-45C37D2629C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FCFA399D-003C-492E-A17E-2EC4FD15F70D}">
      <dgm:prSet phldrT="[Text]"/>
      <dgm:spPr/>
      <dgm:t>
        <a:bodyPr/>
        <a:lstStyle/>
        <a:p>
          <a:r>
            <a:rPr lang="en-US" dirty="0" smtClean="0"/>
            <a:t>Candidate Applies via Online Application</a:t>
          </a:r>
          <a:endParaRPr lang="en-US" dirty="0"/>
        </a:p>
      </dgm:t>
    </dgm:pt>
    <dgm:pt modelId="{C73F0E87-6099-4886-A3E8-EE6A8E457EC1}" type="parTrans" cxnId="{89A7C5F5-39F7-4292-819F-39E1A4DC7EC7}">
      <dgm:prSet/>
      <dgm:spPr/>
      <dgm:t>
        <a:bodyPr/>
        <a:lstStyle/>
        <a:p>
          <a:endParaRPr lang="en-US"/>
        </a:p>
      </dgm:t>
    </dgm:pt>
    <dgm:pt modelId="{FAF80C6C-FA69-4BD1-B611-C1F73E23BFDA}" type="sibTrans" cxnId="{89A7C5F5-39F7-4292-819F-39E1A4DC7EC7}">
      <dgm:prSet/>
      <dgm:spPr/>
      <dgm:t>
        <a:bodyPr/>
        <a:lstStyle/>
        <a:p>
          <a:endParaRPr lang="en-US"/>
        </a:p>
      </dgm:t>
    </dgm:pt>
    <dgm:pt modelId="{C74904CB-54A8-473D-90C3-1751AC928217}">
      <dgm:prSet phldrT="[Text]"/>
      <dgm:spPr/>
      <dgm:t>
        <a:bodyPr/>
        <a:lstStyle/>
        <a:p>
          <a:r>
            <a:rPr lang="en-US" dirty="0" smtClean="0"/>
            <a:t>HR Decides to schedule a telephone interview</a:t>
          </a:r>
          <a:endParaRPr lang="en-US" dirty="0"/>
        </a:p>
      </dgm:t>
    </dgm:pt>
    <dgm:pt modelId="{2C7006DA-C278-4A05-A977-E416DC554DC4}" type="parTrans" cxnId="{7E723BFA-BA9E-4FD0-90AB-5E94AE3B0704}">
      <dgm:prSet/>
      <dgm:spPr/>
      <dgm:t>
        <a:bodyPr/>
        <a:lstStyle/>
        <a:p>
          <a:endParaRPr lang="en-US"/>
        </a:p>
      </dgm:t>
    </dgm:pt>
    <dgm:pt modelId="{773ECFE3-A307-4E52-874C-7A356560783C}" type="sibTrans" cxnId="{7E723BFA-BA9E-4FD0-90AB-5E94AE3B0704}">
      <dgm:prSet/>
      <dgm:spPr/>
      <dgm:t>
        <a:bodyPr/>
        <a:lstStyle/>
        <a:p>
          <a:endParaRPr lang="en-US"/>
        </a:p>
      </dgm:t>
    </dgm:pt>
    <dgm:pt modelId="{340841F0-6056-4D26-9FE4-B6A357B9532E}">
      <dgm:prSet phldrT="[Text]"/>
      <dgm:spPr/>
      <dgm:t>
        <a:bodyPr/>
        <a:lstStyle/>
        <a:p>
          <a:r>
            <a:rPr lang="en-US" dirty="0" smtClean="0"/>
            <a:t>HR moves candidate to first In Person Interview with Hiring Manager</a:t>
          </a:r>
          <a:endParaRPr lang="en-US" dirty="0"/>
        </a:p>
      </dgm:t>
    </dgm:pt>
    <dgm:pt modelId="{E940C158-3278-4410-8E90-CDED579D565C}" type="parTrans" cxnId="{99B944B6-C080-4746-9ABD-B42234C71405}">
      <dgm:prSet/>
      <dgm:spPr/>
      <dgm:t>
        <a:bodyPr/>
        <a:lstStyle/>
        <a:p>
          <a:endParaRPr lang="en-US"/>
        </a:p>
      </dgm:t>
    </dgm:pt>
    <dgm:pt modelId="{F214E47A-03CC-4EF4-8221-E1A83872A662}" type="sibTrans" cxnId="{99B944B6-C080-4746-9ABD-B42234C71405}">
      <dgm:prSet/>
      <dgm:spPr/>
      <dgm:t>
        <a:bodyPr/>
        <a:lstStyle/>
        <a:p>
          <a:endParaRPr lang="en-US"/>
        </a:p>
      </dgm:t>
    </dgm:pt>
    <dgm:pt modelId="{BF5BB7CE-2950-4D89-841C-B5401DF750BF}" type="pres">
      <dgm:prSet presAssocID="{19CC00AE-A87C-4F72-A4E0-45C37D2629C7}" presName="Name0" presStyleCnt="0">
        <dgm:presLayoutVars>
          <dgm:dir/>
          <dgm:animLvl val="lvl"/>
          <dgm:resizeHandles val="exact"/>
        </dgm:presLayoutVars>
      </dgm:prSet>
      <dgm:spPr/>
    </dgm:pt>
    <dgm:pt modelId="{1F3DD5E2-E329-4745-A841-E93990FA616F}" type="pres">
      <dgm:prSet presAssocID="{FCFA399D-003C-492E-A17E-2EC4FD15F70D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E2161F91-CE24-44CB-8C80-88B1E51E1A80}" type="pres">
      <dgm:prSet presAssocID="{FAF80C6C-FA69-4BD1-B611-C1F73E23BFDA}" presName="parTxOnlySpace" presStyleCnt="0"/>
      <dgm:spPr/>
    </dgm:pt>
    <dgm:pt modelId="{D0CD24D4-BDFB-4FEB-8BB7-D7BAD554688D}" type="pres">
      <dgm:prSet presAssocID="{C74904CB-54A8-473D-90C3-1751AC928217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219DD1-828A-4A27-B983-D4985265F57E}" type="pres">
      <dgm:prSet presAssocID="{773ECFE3-A307-4E52-874C-7A356560783C}" presName="parTxOnlySpace" presStyleCnt="0"/>
      <dgm:spPr/>
    </dgm:pt>
    <dgm:pt modelId="{58E461B9-02A4-4593-B2F8-9BB8B0B9CF87}" type="pres">
      <dgm:prSet presAssocID="{340841F0-6056-4D26-9FE4-B6A357B9532E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B0B41C-97E5-4353-90F9-D4CC8A0BD32B}" type="presOf" srcId="{C74904CB-54A8-473D-90C3-1751AC928217}" destId="{D0CD24D4-BDFB-4FEB-8BB7-D7BAD554688D}" srcOrd="0" destOrd="0" presId="urn:microsoft.com/office/officeart/2005/8/layout/chevron1"/>
    <dgm:cxn modelId="{6B2C3CA6-34DE-4EA4-AC39-B9887E9B0034}" type="presOf" srcId="{FCFA399D-003C-492E-A17E-2EC4FD15F70D}" destId="{1F3DD5E2-E329-4745-A841-E93990FA616F}" srcOrd="0" destOrd="0" presId="urn:microsoft.com/office/officeart/2005/8/layout/chevron1"/>
    <dgm:cxn modelId="{31B96D33-9B63-483E-850E-DB742DFA679F}" type="presOf" srcId="{19CC00AE-A87C-4F72-A4E0-45C37D2629C7}" destId="{BF5BB7CE-2950-4D89-841C-B5401DF750BF}" srcOrd="0" destOrd="0" presId="urn:microsoft.com/office/officeart/2005/8/layout/chevron1"/>
    <dgm:cxn modelId="{99B944B6-C080-4746-9ABD-B42234C71405}" srcId="{19CC00AE-A87C-4F72-A4E0-45C37D2629C7}" destId="{340841F0-6056-4D26-9FE4-B6A357B9532E}" srcOrd="2" destOrd="0" parTransId="{E940C158-3278-4410-8E90-CDED579D565C}" sibTransId="{F214E47A-03CC-4EF4-8221-E1A83872A662}"/>
    <dgm:cxn modelId="{7E723BFA-BA9E-4FD0-90AB-5E94AE3B0704}" srcId="{19CC00AE-A87C-4F72-A4E0-45C37D2629C7}" destId="{C74904CB-54A8-473D-90C3-1751AC928217}" srcOrd="1" destOrd="0" parTransId="{2C7006DA-C278-4A05-A977-E416DC554DC4}" sibTransId="{773ECFE3-A307-4E52-874C-7A356560783C}"/>
    <dgm:cxn modelId="{E9DABB28-0C59-4939-8584-E12465238A58}" type="presOf" srcId="{340841F0-6056-4D26-9FE4-B6A357B9532E}" destId="{58E461B9-02A4-4593-B2F8-9BB8B0B9CF87}" srcOrd="0" destOrd="0" presId="urn:microsoft.com/office/officeart/2005/8/layout/chevron1"/>
    <dgm:cxn modelId="{89A7C5F5-39F7-4292-819F-39E1A4DC7EC7}" srcId="{19CC00AE-A87C-4F72-A4E0-45C37D2629C7}" destId="{FCFA399D-003C-492E-A17E-2EC4FD15F70D}" srcOrd="0" destOrd="0" parTransId="{C73F0E87-6099-4886-A3E8-EE6A8E457EC1}" sibTransId="{FAF80C6C-FA69-4BD1-B611-C1F73E23BFDA}"/>
    <dgm:cxn modelId="{A6CF1D18-6AA1-4FE9-8874-1A4A00C2606A}" type="presParOf" srcId="{BF5BB7CE-2950-4D89-841C-B5401DF750BF}" destId="{1F3DD5E2-E329-4745-A841-E93990FA616F}" srcOrd="0" destOrd="0" presId="urn:microsoft.com/office/officeart/2005/8/layout/chevron1"/>
    <dgm:cxn modelId="{5AB11B8D-38B3-4020-B233-20CB3C51869E}" type="presParOf" srcId="{BF5BB7CE-2950-4D89-841C-B5401DF750BF}" destId="{E2161F91-CE24-44CB-8C80-88B1E51E1A80}" srcOrd="1" destOrd="0" presId="urn:microsoft.com/office/officeart/2005/8/layout/chevron1"/>
    <dgm:cxn modelId="{E21D7918-9266-4788-A722-C6C5C0B5133D}" type="presParOf" srcId="{BF5BB7CE-2950-4D89-841C-B5401DF750BF}" destId="{D0CD24D4-BDFB-4FEB-8BB7-D7BAD554688D}" srcOrd="2" destOrd="0" presId="urn:microsoft.com/office/officeart/2005/8/layout/chevron1"/>
    <dgm:cxn modelId="{8545D604-56A5-4230-99C5-4AB9337C3338}" type="presParOf" srcId="{BF5BB7CE-2950-4D89-841C-B5401DF750BF}" destId="{94219DD1-828A-4A27-B983-D4985265F57E}" srcOrd="3" destOrd="0" presId="urn:microsoft.com/office/officeart/2005/8/layout/chevron1"/>
    <dgm:cxn modelId="{5DF34EC4-99C7-433E-9E05-43CCC03AB2C8}" type="presParOf" srcId="{BF5BB7CE-2950-4D89-841C-B5401DF750BF}" destId="{58E461B9-02A4-4593-B2F8-9BB8B0B9CF87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503E5F-20D8-4271-BA2A-7E999E872421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892FE70C-7A50-4918-9D5A-ED2B90D3D4D3}">
      <dgm:prSet phldrT="[Text]"/>
      <dgm:spPr/>
      <dgm:t>
        <a:bodyPr/>
        <a:lstStyle/>
        <a:p>
          <a:r>
            <a:rPr lang="en-US" dirty="0" smtClean="0"/>
            <a:t>Hiring Manager Decides to move candidate to next step</a:t>
          </a:r>
          <a:endParaRPr lang="en-US" dirty="0"/>
        </a:p>
      </dgm:t>
    </dgm:pt>
    <dgm:pt modelId="{89FD366F-E1AB-4439-B70B-F2D9542BE28D}" type="parTrans" cxnId="{1DDE0892-BFF5-45D7-A16D-AF10F4BEE9F4}">
      <dgm:prSet/>
      <dgm:spPr/>
      <dgm:t>
        <a:bodyPr/>
        <a:lstStyle/>
        <a:p>
          <a:endParaRPr lang="en-US"/>
        </a:p>
      </dgm:t>
    </dgm:pt>
    <dgm:pt modelId="{67E2DDCB-3E82-4967-B4AB-4C3B64180622}" type="sibTrans" cxnId="{1DDE0892-BFF5-45D7-A16D-AF10F4BEE9F4}">
      <dgm:prSet/>
      <dgm:spPr/>
      <dgm:t>
        <a:bodyPr/>
        <a:lstStyle/>
        <a:p>
          <a:endParaRPr lang="en-US"/>
        </a:p>
      </dgm:t>
    </dgm:pt>
    <dgm:pt modelId="{779BEAD6-6E36-489D-BC8E-E423D6F27834}">
      <dgm:prSet phldrT="[Text]"/>
      <dgm:spPr/>
      <dgm:t>
        <a:bodyPr/>
        <a:lstStyle/>
        <a:p>
          <a:r>
            <a:rPr lang="en-US" dirty="0" smtClean="0"/>
            <a:t>Cultural Panel Interview w/ many members of Park </a:t>
          </a:r>
          <a:endParaRPr lang="en-US" dirty="0"/>
        </a:p>
      </dgm:t>
    </dgm:pt>
    <dgm:pt modelId="{346151AA-BE64-4DF3-B5F1-B00A0F5C5FC7}" type="parTrans" cxnId="{DF1D1254-A172-49EE-805E-6E99959ECB2D}">
      <dgm:prSet/>
      <dgm:spPr/>
      <dgm:t>
        <a:bodyPr/>
        <a:lstStyle/>
        <a:p>
          <a:endParaRPr lang="en-US"/>
        </a:p>
      </dgm:t>
    </dgm:pt>
    <dgm:pt modelId="{71195415-E614-46F8-90C8-864041DB7567}" type="sibTrans" cxnId="{DF1D1254-A172-49EE-805E-6E99959ECB2D}">
      <dgm:prSet/>
      <dgm:spPr/>
      <dgm:t>
        <a:bodyPr/>
        <a:lstStyle/>
        <a:p>
          <a:endParaRPr lang="en-US"/>
        </a:p>
      </dgm:t>
    </dgm:pt>
    <dgm:pt modelId="{581A3954-1891-4AB8-8B72-B666D94C61BA}">
      <dgm:prSet phldrT="[Text]"/>
      <dgm:spPr/>
      <dgm:t>
        <a:bodyPr/>
        <a:lstStyle/>
        <a:p>
          <a:r>
            <a:rPr lang="en-US" dirty="0" smtClean="0"/>
            <a:t>Hire? No Hire?</a:t>
          </a:r>
          <a:endParaRPr lang="en-US" dirty="0"/>
        </a:p>
      </dgm:t>
    </dgm:pt>
    <dgm:pt modelId="{1AC3F75E-D895-4834-8CFF-4D6E841C6ED0}" type="parTrans" cxnId="{330DE95E-9F01-4482-AC47-EA975F76EDA8}">
      <dgm:prSet/>
      <dgm:spPr/>
      <dgm:t>
        <a:bodyPr/>
        <a:lstStyle/>
        <a:p>
          <a:endParaRPr lang="en-US"/>
        </a:p>
      </dgm:t>
    </dgm:pt>
    <dgm:pt modelId="{C06DC433-424D-48AB-8BE5-BD99FAA898BF}" type="sibTrans" cxnId="{330DE95E-9F01-4482-AC47-EA975F76EDA8}">
      <dgm:prSet/>
      <dgm:spPr/>
      <dgm:t>
        <a:bodyPr/>
        <a:lstStyle/>
        <a:p>
          <a:endParaRPr lang="en-US"/>
        </a:p>
      </dgm:t>
    </dgm:pt>
    <dgm:pt modelId="{6BEC5B3A-D6EE-4AEF-86A3-F79FC29091FB}" type="pres">
      <dgm:prSet presAssocID="{96503E5F-20D8-4271-BA2A-7E999E872421}" presName="Name0" presStyleCnt="0">
        <dgm:presLayoutVars>
          <dgm:dir/>
          <dgm:animLvl val="lvl"/>
          <dgm:resizeHandles val="exact"/>
        </dgm:presLayoutVars>
      </dgm:prSet>
      <dgm:spPr/>
    </dgm:pt>
    <dgm:pt modelId="{6F8F6625-5E25-4B0E-AD43-AD2DC96F0C21}" type="pres">
      <dgm:prSet presAssocID="{892FE70C-7A50-4918-9D5A-ED2B90D3D4D3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6AC8C5-937F-4809-AC00-9B5D47169105}" type="pres">
      <dgm:prSet presAssocID="{67E2DDCB-3E82-4967-B4AB-4C3B64180622}" presName="parTxOnlySpace" presStyleCnt="0"/>
      <dgm:spPr/>
    </dgm:pt>
    <dgm:pt modelId="{AE92A068-FBE1-4100-9F24-2019BD8160AC}" type="pres">
      <dgm:prSet presAssocID="{779BEAD6-6E36-489D-BC8E-E423D6F27834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AC5BCF-E0AF-4C76-818D-67497F7B5ABD}" type="pres">
      <dgm:prSet presAssocID="{71195415-E614-46F8-90C8-864041DB7567}" presName="parTxOnlySpace" presStyleCnt="0"/>
      <dgm:spPr/>
    </dgm:pt>
    <dgm:pt modelId="{BA5E17E3-AC8D-46C1-AD74-D2B00A6483A0}" type="pres">
      <dgm:prSet presAssocID="{581A3954-1891-4AB8-8B72-B666D94C61BA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CADDC70E-1EA9-4111-89FC-0A5FF235F2F5}" type="presOf" srcId="{892FE70C-7A50-4918-9D5A-ED2B90D3D4D3}" destId="{6F8F6625-5E25-4B0E-AD43-AD2DC96F0C21}" srcOrd="0" destOrd="0" presId="urn:microsoft.com/office/officeart/2005/8/layout/chevron1"/>
    <dgm:cxn modelId="{1DDE0892-BFF5-45D7-A16D-AF10F4BEE9F4}" srcId="{96503E5F-20D8-4271-BA2A-7E999E872421}" destId="{892FE70C-7A50-4918-9D5A-ED2B90D3D4D3}" srcOrd="0" destOrd="0" parTransId="{89FD366F-E1AB-4439-B70B-F2D9542BE28D}" sibTransId="{67E2DDCB-3E82-4967-B4AB-4C3B64180622}"/>
    <dgm:cxn modelId="{5BE5A66E-3183-4E1D-AA96-2913E86BA1BD}" type="presOf" srcId="{779BEAD6-6E36-489D-BC8E-E423D6F27834}" destId="{AE92A068-FBE1-4100-9F24-2019BD8160AC}" srcOrd="0" destOrd="0" presId="urn:microsoft.com/office/officeart/2005/8/layout/chevron1"/>
    <dgm:cxn modelId="{330DE95E-9F01-4482-AC47-EA975F76EDA8}" srcId="{96503E5F-20D8-4271-BA2A-7E999E872421}" destId="{581A3954-1891-4AB8-8B72-B666D94C61BA}" srcOrd="2" destOrd="0" parTransId="{1AC3F75E-D895-4834-8CFF-4D6E841C6ED0}" sibTransId="{C06DC433-424D-48AB-8BE5-BD99FAA898BF}"/>
    <dgm:cxn modelId="{4FF2BDE7-8FCA-453B-AD34-F44FF1C75E19}" type="presOf" srcId="{96503E5F-20D8-4271-BA2A-7E999E872421}" destId="{6BEC5B3A-D6EE-4AEF-86A3-F79FC29091FB}" srcOrd="0" destOrd="0" presId="urn:microsoft.com/office/officeart/2005/8/layout/chevron1"/>
    <dgm:cxn modelId="{DF1D1254-A172-49EE-805E-6E99959ECB2D}" srcId="{96503E5F-20D8-4271-BA2A-7E999E872421}" destId="{779BEAD6-6E36-489D-BC8E-E423D6F27834}" srcOrd="1" destOrd="0" parTransId="{346151AA-BE64-4DF3-B5F1-B00A0F5C5FC7}" sibTransId="{71195415-E614-46F8-90C8-864041DB7567}"/>
    <dgm:cxn modelId="{7CDBA9F4-B95C-441B-BEA9-265536362E19}" type="presOf" srcId="{581A3954-1891-4AB8-8B72-B666D94C61BA}" destId="{BA5E17E3-AC8D-46C1-AD74-D2B00A6483A0}" srcOrd="0" destOrd="0" presId="urn:microsoft.com/office/officeart/2005/8/layout/chevron1"/>
    <dgm:cxn modelId="{6423B9CC-9F8F-4552-96DF-64C115232441}" type="presParOf" srcId="{6BEC5B3A-D6EE-4AEF-86A3-F79FC29091FB}" destId="{6F8F6625-5E25-4B0E-AD43-AD2DC96F0C21}" srcOrd="0" destOrd="0" presId="urn:microsoft.com/office/officeart/2005/8/layout/chevron1"/>
    <dgm:cxn modelId="{C4C5A820-86A7-45D3-847B-EB324618C4F0}" type="presParOf" srcId="{6BEC5B3A-D6EE-4AEF-86A3-F79FC29091FB}" destId="{396AC8C5-937F-4809-AC00-9B5D47169105}" srcOrd="1" destOrd="0" presId="urn:microsoft.com/office/officeart/2005/8/layout/chevron1"/>
    <dgm:cxn modelId="{C0F6A895-0FEC-45AE-90BB-0553FDA48C77}" type="presParOf" srcId="{6BEC5B3A-D6EE-4AEF-86A3-F79FC29091FB}" destId="{AE92A068-FBE1-4100-9F24-2019BD8160AC}" srcOrd="2" destOrd="0" presId="urn:microsoft.com/office/officeart/2005/8/layout/chevron1"/>
    <dgm:cxn modelId="{118DCB61-EA1E-4107-9909-897185EEB4CD}" type="presParOf" srcId="{6BEC5B3A-D6EE-4AEF-86A3-F79FC29091FB}" destId="{60AC5BCF-E0AF-4C76-818D-67497F7B5ABD}" srcOrd="3" destOrd="0" presId="urn:microsoft.com/office/officeart/2005/8/layout/chevron1"/>
    <dgm:cxn modelId="{2F9BFA66-9C33-4A49-9E3A-B9AB5DE79C2C}" type="presParOf" srcId="{6BEC5B3A-D6EE-4AEF-86A3-F79FC29091FB}" destId="{BA5E17E3-AC8D-46C1-AD74-D2B00A6483A0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CC00AE-A87C-4F72-A4E0-45C37D2629C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FCFA399D-003C-492E-A17E-2EC4FD15F70D}">
      <dgm:prSet phldrT="[Text]"/>
      <dgm:spPr/>
      <dgm:t>
        <a:bodyPr/>
        <a:lstStyle/>
        <a:p>
          <a:r>
            <a:rPr lang="en-US" dirty="0" smtClean="0"/>
            <a:t>Candidate Applies via Online Application</a:t>
          </a:r>
          <a:endParaRPr lang="en-US" dirty="0"/>
        </a:p>
      </dgm:t>
    </dgm:pt>
    <dgm:pt modelId="{C73F0E87-6099-4886-A3E8-EE6A8E457EC1}" type="parTrans" cxnId="{89A7C5F5-39F7-4292-819F-39E1A4DC7EC7}">
      <dgm:prSet/>
      <dgm:spPr/>
      <dgm:t>
        <a:bodyPr/>
        <a:lstStyle/>
        <a:p>
          <a:endParaRPr lang="en-US"/>
        </a:p>
      </dgm:t>
    </dgm:pt>
    <dgm:pt modelId="{FAF80C6C-FA69-4BD1-B611-C1F73E23BFDA}" type="sibTrans" cxnId="{89A7C5F5-39F7-4292-819F-39E1A4DC7EC7}">
      <dgm:prSet/>
      <dgm:spPr/>
      <dgm:t>
        <a:bodyPr/>
        <a:lstStyle/>
        <a:p>
          <a:endParaRPr lang="en-US"/>
        </a:p>
      </dgm:t>
    </dgm:pt>
    <dgm:pt modelId="{C74904CB-54A8-473D-90C3-1751AC928217}">
      <dgm:prSet phldrT="[Text]"/>
      <dgm:spPr/>
      <dgm:t>
        <a:bodyPr/>
        <a:lstStyle/>
        <a:p>
          <a:r>
            <a:rPr lang="en-US" dirty="0" smtClean="0"/>
            <a:t>HR Decides to schedule a telephone interview</a:t>
          </a:r>
          <a:endParaRPr lang="en-US" dirty="0"/>
        </a:p>
      </dgm:t>
    </dgm:pt>
    <dgm:pt modelId="{2C7006DA-C278-4A05-A977-E416DC554DC4}" type="parTrans" cxnId="{7E723BFA-BA9E-4FD0-90AB-5E94AE3B0704}">
      <dgm:prSet/>
      <dgm:spPr/>
      <dgm:t>
        <a:bodyPr/>
        <a:lstStyle/>
        <a:p>
          <a:endParaRPr lang="en-US"/>
        </a:p>
      </dgm:t>
    </dgm:pt>
    <dgm:pt modelId="{773ECFE3-A307-4E52-874C-7A356560783C}" type="sibTrans" cxnId="{7E723BFA-BA9E-4FD0-90AB-5E94AE3B0704}">
      <dgm:prSet/>
      <dgm:spPr/>
      <dgm:t>
        <a:bodyPr/>
        <a:lstStyle/>
        <a:p>
          <a:endParaRPr lang="en-US"/>
        </a:p>
      </dgm:t>
    </dgm:pt>
    <dgm:pt modelId="{340841F0-6056-4D26-9FE4-B6A357B9532E}">
      <dgm:prSet phldrT="[Text]"/>
      <dgm:spPr/>
      <dgm:t>
        <a:bodyPr/>
        <a:lstStyle/>
        <a:p>
          <a:r>
            <a:rPr lang="en-US" dirty="0" smtClean="0"/>
            <a:t>HR moves candidate to first In Person Interview with Hiring Manager</a:t>
          </a:r>
          <a:endParaRPr lang="en-US" dirty="0"/>
        </a:p>
      </dgm:t>
    </dgm:pt>
    <dgm:pt modelId="{E940C158-3278-4410-8E90-CDED579D565C}" type="parTrans" cxnId="{99B944B6-C080-4746-9ABD-B42234C71405}">
      <dgm:prSet/>
      <dgm:spPr/>
      <dgm:t>
        <a:bodyPr/>
        <a:lstStyle/>
        <a:p>
          <a:endParaRPr lang="en-US"/>
        </a:p>
      </dgm:t>
    </dgm:pt>
    <dgm:pt modelId="{F214E47A-03CC-4EF4-8221-E1A83872A662}" type="sibTrans" cxnId="{99B944B6-C080-4746-9ABD-B42234C71405}">
      <dgm:prSet/>
      <dgm:spPr/>
      <dgm:t>
        <a:bodyPr/>
        <a:lstStyle/>
        <a:p>
          <a:endParaRPr lang="en-US"/>
        </a:p>
      </dgm:t>
    </dgm:pt>
    <dgm:pt modelId="{BF5BB7CE-2950-4D89-841C-B5401DF750BF}" type="pres">
      <dgm:prSet presAssocID="{19CC00AE-A87C-4F72-A4E0-45C37D2629C7}" presName="Name0" presStyleCnt="0">
        <dgm:presLayoutVars>
          <dgm:dir/>
          <dgm:animLvl val="lvl"/>
          <dgm:resizeHandles val="exact"/>
        </dgm:presLayoutVars>
      </dgm:prSet>
      <dgm:spPr/>
    </dgm:pt>
    <dgm:pt modelId="{1F3DD5E2-E329-4745-A841-E93990FA616F}" type="pres">
      <dgm:prSet presAssocID="{FCFA399D-003C-492E-A17E-2EC4FD15F70D}" presName="parTxOnly" presStyleLbl="node1" presStyleIdx="0" presStyleCnt="3" custLinFactY="-36114" custLinFactNeighborX="51061" custLinFactNeighborY="-100000">
        <dgm:presLayoutVars>
          <dgm:chMax val="0"/>
          <dgm:chPref val="0"/>
          <dgm:bulletEnabled val="1"/>
        </dgm:presLayoutVars>
      </dgm:prSet>
      <dgm:spPr/>
    </dgm:pt>
    <dgm:pt modelId="{E2161F91-CE24-44CB-8C80-88B1E51E1A80}" type="pres">
      <dgm:prSet presAssocID="{FAF80C6C-FA69-4BD1-B611-C1F73E23BFDA}" presName="parTxOnlySpace" presStyleCnt="0"/>
      <dgm:spPr/>
    </dgm:pt>
    <dgm:pt modelId="{D0CD24D4-BDFB-4FEB-8BB7-D7BAD554688D}" type="pres">
      <dgm:prSet presAssocID="{C74904CB-54A8-473D-90C3-1751AC928217}" presName="parTxOnly" presStyleLbl="node1" presStyleIdx="1" presStyleCnt="3" custLinFactX="-77488" custLinFactNeighborX="-100000" custLinFactNeighborY="656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219DD1-828A-4A27-B983-D4985265F57E}" type="pres">
      <dgm:prSet presAssocID="{773ECFE3-A307-4E52-874C-7A356560783C}" presName="parTxOnlySpace" presStyleCnt="0"/>
      <dgm:spPr/>
    </dgm:pt>
    <dgm:pt modelId="{58E461B9-02A4-4593-B2F8-9BB8B0B9CF87}" type="pres">
      <dgm:prSet presAssocID="{340841F0-6056-4D26-9FE4-B6A357B9532E}" presName="parTxOnly" presStyleLbl="node1" presStyleIdx="2" presStyleCnt="3" custLinFactX="-154894" custLinFactY="36268" custLinFactNeighborX="-2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57AA81-8B90-4009-BDA2-3FED3110DF90}" type="presOf" srcId="{340841F0-6056-4D26-9FE4-B6A357B9532E}" destId="{58E461B9-02A4-4593-B2F8-9BB8B0B9CF87}" srcOrd="0" destOrd="0" presId="urn:microsoft.com/office/officeart/2005/8/layout/chevron1"/>
    <dgm:cxn modelId="{8B0FD1FC-D441-4FFA-9DBD-6C5FB6D118A2}" type="presOf" srcId="{FCFA399D-003C-492E-A17E-2EC4FD15F70D}" destId="{1F3DD5E2-E329-4745-A841-E93990FA616F}" srcOrd="0" destOrd="0" presId="urn:microsoft.com/office/officeart/2005/8/layout/chevron1"/>
    <dgm:cxn modelId="{99B944B6-C080-4746-9ABD-B42234C71405}" srcId="{19CC00AE-A87C-4F72-A4E0-45C37D2629C7}" destId="{340841F0-6056-4D26-9FE4-B6A357B9532E}" srcOrd="2" destOrd="0" parTransId="{E940C158-3278-4410-8E90-CDED579D565C}" sibTransId="{F214E47A-03CC-4EF4-8221-E1A83872A662}"/>
    <dgm:cxn modelId="{D875715E-0C82-46C8-A867-9CD041918E33}" type="presOf" srcId="{19CC00AE-A87C-4F72-A4E0-45C37D2629C7}" destId="{BF5BB7CE-2950-4D89-841C-B5401DF750BF}" srcOrd="0" destOrd="0" presId="urn:microsoft.com/office/officeart/2005/8/layout/chevron1"/>
    <dgm:cxn modelId="{7E723BFA-BA9E-4FD0-90AB-5E94AE3B0704}" srcId="{19CC00AE-A87C-4F72-A4E0-45C37D2629C7}" destId="{C74904CB-54A8-473D-90C3-1751AC928217}" srcOrd="1" destOrd="0" parTransId="{2C7006DA-C278-4A05-A977-E416DC554DC4}" sibTransId="{773ECFE3-A307-4E52-874C-7A356560783C}"/>
    <dgm:cxn modelId="{E24A4E89-6071-47A0-B636-2073479E1F69}" type="presOf" srcId="{C74904CB-54A8-473D-90C3-1751AC928217}" destId="{D0CD24D4-BDFB-4FEB-8BB7-D7BAD554688D}" srcOrd="0" destOrd="0" presId="urn:microsoft.com/office/officeart/2005/8/layout/chevron1"/>
    <dgm:cxn modelId="{89A7C5F5-39F7-4292-819F-39E1A4DC7EC7}" srcId="{19CC00AE-A87C-4F72-A4E0-45C37D2629C7}" destId="{FCFA399D-003C-492E-A17E-2EC4FD15F70D}" srcOrd="0" destOrd="0" parTransId="{C73F0E87-6099-4886-A3E8-EE6A8E457EC1}" sibTransId="{FAF80C6C-FA69-4BD1-B611-C1F73E23BFDA}"/>
    <dgm:cxn modelId="{A0024827-457F-4AEF-AD5F-1155E2E66040}" type="presParOf" srcId="{BF5BB7CE-2950-4D89-841C-B5401DF750BF}" destId="{1F3DD5E2-E329-4745-A841-E93990FA616F}" srcOrd="0" destOrd="0" presId="urn:microsoft.com/office/officeart/2005/8/layout/chevron1"/>
    <dgm:cxn modelId="{12F4E602-EA39-4FB9-A709-8612D613E687}" type="presParOf" srcId="{BF5BB7CE-2950-4D89-841C-B5401DF750BF}" destId="{E2161F91-CE24-44CB-8C80-88B1E51E1A80}" srcOrd="1" destOrd="0" presId="urn:microsoft.com/office/officeart/2005/8/layout/chevron1"/>
    <dgm:cxn modelId="{86C2904E-93E6-4210-8512-89AF1BD9D882}" type="presParOf" srcId="{BF5BB7CE-2950-4D89-841C-B5401DF750BF}" destId="{D0CD24D4-BDFB-4FEB-8BB7-D7BAD554688D}" srcOrd="2" destOrd="0" presId="urn:microsoft.com/office/officeart/2005/8/layout/chevron1"/>
    <dgm:cxn modelId="{7FBAC3A9-C0BF-4BB9-87BE-70BF0543318E}" type="presParOf" srcId="{BF5BB7CE-2950-4D89-841C-B5401DF750BF}" destId="{94219DD1-828A-4A27-B983-D4985265F57E}" srcOrd="3" destOrd="0" presId="urn:microsoft.com/office/officeart/2005/8/layout/chevron1"/>
    <dgm:cxn modelId="{79463761-9605-4626-8F71-D29B222E4FBF}" type="presParOf" srcId="{BF5BB7CE-2950-4D89-841C-B5401DF750BF}" destId="{58E461B9-02A4-4593-B2F8-9BB8B0B9CF87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6503E5F-20D8-4271-BA2A-7E999E872421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892FE70C-7A50-4918-9D5A-ED2B90D3D4D3}">
      <dgm:prSet phldrT="[Text]"/>
      <dgm:spPr/>
      <dgm:t>
        <a:bodyPr/>
        <a:lstStyle/>
        <a:p>
          <a:r>
            <a:rPr lang="en-US" dirty="0" smtClean="0"/>
            <a:t>Hiring Manager Decides to move candidate to next step</a:t>
          </a:r>
          <a:endParaRPr lang="en-US" dirty="0"/>
        </a:p>
      </dgm:t>
    </dgm:pt>
    <dgm:pt modelId="{89FD366F-E1AB-4439-B70B-F2D9542BE28D}" type="parTrans" cxnId="{1DDE0892-BFF5-45D7-A16D-AF10F4BEE9F4}">
      <dgm:prSet/>
      <dgm:spPr/>
      <dgm:t>
        <a:bodyPr/>
        <a:lstStyle/>
        <a:p>
          <a:endParaRPr lang="en-US"/>
        </a:p>
      </dgm:t>
    </dgm:pt>
    <dgm:pt modelId="{67E2DDCB-3E82-4967-B4AB-4C3B64180622}" type="sibTrans" cxnId="{1DDE0892-BFF5-45D7-A16D-AF10F4BEE9F4}">
      <dgm:prSet/>
      <dgm:spPr/>
      <dgm:t>
        <a:bodyPr/>
        <a:lstStyle/>
        <a:p>
          <a:endParaRPr lang="en-US"/>
        </a:p>
      </dgm:t>
    </dgm:pt>
    <dgm:pt modelId="{779BEAD6-6E36-489D-BC8E-E423D6F27834}">
      <dgm:prSet phldrT="[Text]"/>
      <dgm:spPr/>
      <dgm:t>
        <a:bodyPr/>
        <a:lstStyle/>
        <a:p>
          <a:r>
            <a:rPr lang="en-US" dirty="0" smtClean="0"/>
            <a:t>Cultural Panel Interview w/ many members of Park </a:t>
          </a:r>
          <a:endParaRPr lang="en-US" dirty="0"/>
        </a:p>
      </dgm:t>
    </dgm:pt>
    <dgm:pt modelId="{346151AA-BE64-4DF3-B5F1-B00A0F5C5FC7}" type="parTrans" cxnId="{DF1D1254-A172-49EE-805E-6E99959ECB2D}">
      <dgm:prSet/>
      <dgm:spPr/>
      <dgm:t>
        <a:bodyPr/>
        <a:lstStyle/>
        <a:p>
          <a:endParaRPr lang="en-US"/>
        </a:p>
      </dgm:t>
    </dgm:pt>
    <dgm:pt modelId="{71195415-E614-46F8-90C8-864041DB7567}" type="sibTrans" cxnId="{DF1D1254-A172-49EE-805E-6E99959ECB2D}">
      <dgm:prSet/>
      <dgm:spPr/>
      <dgm:t>
        <a:bodyPr/>
        <a:lstStyle/>
        <a:p>
          <a:endParaRPr lang="en-US"/>
        </a:p>
      </dgm:t>
    </dgm:pt>
    <dgm:pt modelId="{581A3954-1891-4AB8-8B72-B666D94C61BA}">
      <dgm:prSet phldrT="[Text]"/>
      <dgm:spPr/>
      <dgm:t>
        <a:bodyPr/>
        <a:lstStyle/>
        <a:p>
          <a:r>
            <a:rPr lang="en-US" dirty="0" smtClean="0"/>
            <a:t>Hire? No Hire?</a:t>
          </a:r>
          <a:endParaRPr lang="en-US" dirty="0"/>
        </a:p>
      </dgm:t>
    </dgm:pt>
    <dgm:pt modelId="{1AC3F75E-D895-4834-8CFF-4D6E841C6ED0}" type="parTrans" cxnId="{330DE95E-9F01-4482-AC47-EA975F76EDA8}">
      <dgm:prSet/>
      <dgm:spPr/>
      <dgm:t>
        <a:bodyPr/>
        <a:lstStyle/>
        <a:p>
          <a:endParaRPr lang="en-US"/>
        </a:p>
      </dgm:t>
    </dgm:pt>
    <dgm:pt modelId="{C06DC433-424D-48AB-8BE5-BD99FAA898BF}" type="sibTrans" cxnId="{330DE95E-9F01-4482-AC47-EA975F76EDA8}">
      <dgm:prSet/>
      <dgm:spPr/>
      <dgm:t>
        <a:bodyPr/>
        <a:lstStyle/>
        <a:p>
          <a:endParaRPr lang="en-US"/>
        </a:p>
      </dgm:t>
    </dgm:pt>
    <dgm:pt modelId="{6BEC5B3A-D6EE-4AEF-86A3-F79FC29091FB}" type="pres">
      <dgm:prSet presAssocID="{96503E5F-20D8-4271-BA2A-7E999E872421}" presName="Name0" presStyleCnt="0">
        <dgm:presLayoutVars>
          <dgm:dir/>
          <dgm:animLvl val="lvl"/>
          <dgm:resizeHandles val="exact"/>
        </dgm:presLayoutVars>
      </dgm:prSet>
      <dgm:spPr/>
    </dgm:pt>
    <dgm:pt modelId="{6F8F6625-5E25-4B0E-AD43-AD2DC96F0C21}" type="pres">
      <dgm:prSet presAssocID="{892FE70C-7A50-4918-9D5A-ED2B90D3D4D3}" presName="parTxOnly" presStyleLbl="node1" presStyleIdx="0" presStyleCnt="3" custLinFactX="-109658" custLinFactY="-39694" custLinFactNeighborX="-20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6AC8C5-937F-4809-AC00-9B5D47169105}" type="pres">
      <dgm:prSet presAssocID="{67E2DDCB-3E82-4967-B4AB-4C3B64180622}" presName="parTxOnlySpace" presStyleCnt="0"/>
      <dgm:spPr/>
    </dgm:pt>
    <dgm:pt modelId="{AE92A068-FBE1-4100-9F24-2019BD8160AC}" type="pres">
      <dgm:prSet presAssocID="{779BEAD6-6E36-489D-BC8E-E423D6F27834}" presName="parTxOnly" presStyleLbl="node1" presStyleIdx="1" presStyleCnt="3" custLinFactX="-80082" custLinFactNeighborX="-100000" custLinFactNeighborY="38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AC5BCF-E0AF-4C76-818D-67497F7B5ABD}" type="pres">
      <dgm:prSet presAssocID="{71195415-E614-46F8-90C8-864041DB7567}" presName="parTxOnlySpace" presStyleCnt="0"/>
      <dgm:spPr/>
    </dgm:pt>
    <dgm:pt modelId="{BA5E17E3-AC8D-46C1-AD74-D2B00A6483A0}" type="pres">
      <dgm:prSet presAssocID="{581A3954-1891-4AB8-8B72-B666D94C61BA}" presName="parTxOnly" presStyleLbl="node1" presStyleIdx="2" presStyleCnt="3" custLinFactX="-160082" custLinFactY="40470" custLinFactNeighborX="-200000" custLinFactNeighborY="100000">
        <dgm:presLayoutVars>
          <dgm:chMax val="0"/>
          <dgm:chPref val="0"/>
          <dgm:bulletEnabled val="1"/>
        </dgm:presLayoutVars>
      </dgm:prSet>
      <dgm:spPr/>
    </dgm:pt>
  </dgm:ptLst>
  <dgm:cxnLst>
    <dgm:cxn modelId="{1DDE0892-BFF5-45D7-A16D-AF10F4BEE9F4}" srcId="{96503E5F-20D8-4271-BA2A-7E999E872421}" destId="{892FE70C-7A50-4918-9D5A-ED2B90D3D4D3}" srcOrd="0" destOrd="0" parTransId="{89FD366F-E1AB-4439-B70B-F2D9542BE28D}" sibTransId="{67E2DDCB-3E82-4967-B4AB-4C3B64180622}"/>
    <dgm:cxn modelId="{83F95FBA-777D-48F1-8158-C0183F675829}" type="presOf" srcId="{892FE70C-7A50-4918-9D5A-ED2B90D3D4D3}" destId="{6F8F6625-5E25-4B0E-AD43-AD2DC96F0C21}" srcOrd="0" destOrd="0" presId="urn:microsoft.com/office/officeart/2005/8/layout/chevron1"/>
    <dgm:cxn modelId="{869E8AF7-0BC5-4FF6-A960-2591961917CE}" type="presOf" srcId="{96503E5F-20D8-4271-BA2A-7E999E872421}" destId="{6BEC5B3A-D6EE-4AEF-86A3-F79FC29091FB}" srcOrd="0" destOrd="0" presId="urn:microsoft.com/office/officeart/2005/8/layout/chevron1"/>
    <dgm:cxn modelId="{330DE95E-9F01-4482-AC47-EA975F76EDA8}" srcId="{96503E5F-20D8-4271-BA2A-7E999E872421}" destId="{581A3954-1891-4AB8-8B72-B666D94C61BA}" srcOrd="2" destOrd="0" parTransId="{1AC3F75E-D895-4834-8CFF-4D6E841C6ED0}" sibTransId="{C06DC433-424D-48AB-8BE5-BD99FAA898BF}"/>
    <dgm:cxn modelId="{D2723EEC-F8B0-4939-97CA-F037C54BA9AA}" type="presOf" srcId="{581A3954-1891-4AB8-8B72-B666D94C61BA}" destId="{BA5E17E3-AC8D-46C1-AD74-D2B00A6483A0}" srcOrd="0" destOrd="0" presId="urn:microsoft.com/office/officeart/2005/8/layout/chevron1"/>
    <dgm:cxn modelId="{DF1D1254-A172-49EE-805E-6E99959ECB2D}" srcId="{96503E5F-20D8-4271-BA2A-7E999E872421}" destId="{779BEAD6-6E36-489D-BC8E-E423D6F27834}" srcOrd="1" destOrd="0" parTransId="{346151AA-BE64-4DF3-B5F1-B00A0F5C5FC7}" sibTransId="{71195415-E614-46F8-90C8-864041DB7567}"/>
    <dgm:cxn modelId="{E3CCB9EB-DB99-4378-9989-F3A9C8B7B5C8}" type="presOf" srcId="{779BEAD6-6E36-489D-BC8E-E423D6F27834}" destId="{AE92A068-FBE1-4100-9F24-2019BD8160AC}" srcOrd="0" destOrd="0" presId="urn:microsoft.com/office/officeart/2005/8/layout/chevron1"/>
    <dgm:cxn modelId="{0CFC7585-59BD-4B78-A6C3-4BD9E3437F71}" type="presParOf" srcId="{6BEC5B3A-D6EE-4AEF-86A3-F79FC29091FB}" destId="{6F8F6625-5E25-4B0E-AD43-AD2DC96F0C21}" srcOrd="0" destOrd="0" presId="urn:microsoft.com/office/officeart/2005/8/layout/chevron1"/>
    <dgm:cxn modelId="{472C150A-6629-4753-85B2-D18DA5EC55B6}" type="presParOf" srcId="{6BEC5B3A-D6EE-4AEF-86A3-F79FC29091FB}" destId="{396AC8C5-937F-4809-AC00-9B5D47169105}" srcOrd="1" destOrd="0" presId="urn:microsoft.com/office/officeart/2005/8/layout/chevron1"/>
    <dgm:cxn modelId="{C93EC8CA-7130-47D2-919C-2446DCFA8368}" type="presParOf" srcId="{6BEC5B3A-D6EE-4AEF-86A3-F79FC29091FB}" destId="{AE92A068-FBE1-4100-9F24-2019BD8160AC}" srcOrd="2" destOrd="0" presId="urn:microsoft.com/office/officeart/2005/8/layout/chevron1"/>
    <dgm:cxn modelId="{151154D3-58EA-4020-95A1-C952723A18A5}" type="presParOf" srcId="{6BEC5B3A-D6EE-4AEF-86A3-F79FC29091FB}" destId="{60AC5BCF-E0AF-4C76-818D-67497F7B5ABD}" srcOrd="3" destOrd="0" presId="urn:microsoft.com/office/officeart/2005/8/layout/chevron1"/>
    <dgm:cxn modelId="{F2EE2F00-7568-454E-BE90-C749D566EB3B}" type="presParOf" srcId="{6BEC5B3A-D6EE-4AEF-86A3-F79FC29091FB}" destId="{BA5E17E3-AC8D-46C1-AD74-D2B00A6483A0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3DD5E2-E329-4745-A841-E93990FA616F}">
      <dsp:nvSpPr>
        <dsp:cNvPr id="0" name=""/>
        <dsp:cNvSpPr/>
      </dsp:nvSpPr>
      <dsp:spPr>
        <a:xfrm>
          <a:off x="1785" y="974526"/>
          <a:ext cx="2175867" cy="8703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Candidate Applies via Online Application</a:t>
          </a:r>
          <a:endParaRPr lang="en-US" sz="1200" kern="1200" dirty="0"/>
        </a:p>
      </dsp:txBody>
      <dsp:txXfrm>
        <a:off x="436958" y="974526"/>
        <a:ext cx="1305521" cy="870346"/>
      </dsp:txXfrm>
    </dsp:sp>
    <dsp:sp modelId="{D0CD24D4-BDFB-4FEB-8BB7-D7BAD554688D}">
      <dsp:nvSpPr>
        <dsp:cNvPr id="0" name=""/>
        <dsp:cNvSpPr/>
      </dsp:nvSpPr>
      <dsp:spPr>
        <a:xfrm>
          <a:off x="1960066" y="974526"/>
          <a:ext cx="2175867" cy="8703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HR Decides to schedule a telephone interview</a:t>
          </a:r>
          <a:endParaRPr lang="en-US" sz="1200" kern="1200" dirty="0"/>
        </a:p>
      </dsp:txBody>
      <dsp:txXfrm>
        <a:off x="2395239" y="974526"/>
        <a:ext cx="1305521" cy="870346"/>
      </dsp:txXfrm>
    </dsp:sp>
    <dsp:sp modelId="{58E461B9-02A4-4593-B2F8-9BB8B0B9CF87}">
      <dsp:nvSpPr>
        <dsp:cNvPr id="0" name=""/>
        <dsp:cNvSpPr/>
      </dsp:nvSpPr>
      <dsp:spPr>
        <a:xfrm>
          <a:off x="3918346" y="974526"/>
          <a:ext cx="2175867" cy="8703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HR moves candidate to first In Person Interview with Hiring Manager</a:t>
          </a:r>
          <a:endParaRPr lang="en-US" sz="1200" kern="1200" dirty="0"/>
        </a:p>
      </dsp:txBody>
      <dsp:txXfrm>
        <a:off x="4353519" y="974526"/>
        <a:ext cx="1305521" cy="8703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F6625-5E25-4B0E-AD43-AD2DC96F0C21}">
      <dsp:nvSpPr>
        <dsp:cNvPr id="0" name=""/>
        <dsp:cNvSpPr/>
      </dsp:nvSpPr>
      <dsp:spPr>
        <a:xfrm>
          <a:off x="1785" y="1596826"/>
          <a:ext cx="2175867" cy="8703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Hiring Manager Decides to move candidate to next step</a:t>
          </a:r>
          <a:endParaRPr lang="en-US" sz="1400" kern="1200" dirty="0"/>
        </a:p>
      </dsp:txBody>
      <dsp:txXfrm>
        <a:off x="436958" y="1596826"/>
        <a:ext cx="1305521" cy="870346"/>
      </dsp:txXfrm>
    </dsp:sp>
    <dsp:sp modelId="{AE92A068-FBE1-4100-9F24-2019BD8160AC}">
      <dsp:nvSpPr>
        <dsp:cNvPr id="0" name=""/>
        <dsp:cNvSpPr/>
      </dsp:nvSpPr>
      <dsp:spPr>
        <a:xfrm>
          <a:off x="1960066" y="1596826"/>
          <a:ext cx="2175867" cy="8703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Cultural Panel Interview w/ many members of Park </a:t>
          </a:r>
          <a:endParaRPr lang="en-US" sz="1400" kern="1200" dirty="0"/>
        </a:p>
      </dsp:txBody>
      <dsp:txXfrm>
        <a:off x="2395239" y="1596826"/>
        <a:ext cx="1305521" cy="870346"/>
      </dsp:txXfrm>
    </dsp:sp>
    <dsp:sp modelId="{BA5E17E3-AC8D-46C1-AD74-D2B00A6483A0}">
      <dsp:nvSpPr>
        <dsp:cNvPr id="0" name=""/>
        <dsp:cNvSpPr/>
      </dsp:nvSpPr>
      <dsp:spPr>
        <a:xfrm>
          <a:off x="3918346" y="1596826"/>
          <a:ext cx="2175867" cy="8703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Hire? No Hire?</a:t>
          </a:r>
          <a:endParaRPr lang="en-US" sz="1400" kern="1200" dirty="0"/>
        </a:p>
      </dsp:txBody>
      <dsp:txXfrm>
        <a:off x="4353519" y="1596826"/>
        <a:ext cx="1305521" cy="8703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3DD5E2-E329-4745-A841-E93990FA616F}">
      <dsp:nvSpPr>
        <dsp:cNvPr id="0" name=""/>
        <dsp:cNvSpPr/>
      </dsp:nvSpPr>
      <dsp:spPr>
        <a:xfrm>
          <a:off x="152398" y="76201"/>
          <a:ext cx="2937420" cy="11749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Candidate Applies via Online Application</a:t>
          </a:r>
          <a:endParaRPr lang="en-US" sz="1600" kern="1200" dirty="0"/>
        </a:p>
      </dsp:txBody>
      <dsp:txXfrm>
        <a:off x="739882" y="76201"/>
        <a:ext cx="1762452" cy="1174968"/>
      </dsp:txXfrm>
    </dsp:sp>
    <dsp:sp modelId="{D0CD24D4-BDFB-4FEB-8BB7-D7BAD554688D}">
      <dsp:nvSpPr>
        <dsp:cNvPr id="0" name=""/>
        <dsp:cNvSpPr/>
      </dsp:nvSpPr>
      <dsp:spPr>
        <a:xfrm>
          <a:off x="76199" y="1752598"/>
          <a:ext cx="2937420" cy="11749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HR Decides to schedule a telephone interview</a:t>
          </a:r>
          <a:endParaRPr lang="en-US" sz="1600" kern="1200" dirty="0"/>
        </a:p>
      </dsp:txBody>
      <dsp:txXfrm>
        <a:off x="663683" y="1752598"/>
        <a:ext cx="1762452" cy="1174968"/>
      </dsp:txXfrm>
    </dsp:sp>
    <dsp:sp modelId="{58E461B9-02A4-4593-B2F8-9BB8B0B9CF87}">
      <dsp:nvSpPr>
        <dsp:cNvPr id="0" name=""/>
        <dsp:cNvSpPr/>
      </dsp:nvSpPr>
      <dsp:spPr>
        <a:xfrm>
          <a:off x="152395" y="3276603"/>
          <a:ext cx="2937420" cy="11749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HR moves candidate to first In Person Interview with Hiring Manager</a:t>
          </a:r>
          <a:endParaRPr lang="en-US" sz="1600" kern="1200" dirty="0"/>
        </a:p>
      </dsp:txBody>
      <dsp:txXfrm>
        <a:off x="739879" y="3276603"/>
        <a:ext cx="1762452" cy="11749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F6625-5E25-4B0E-AD43-AD2DC96F0C21}">
      <dsp:nvSpPr>
        <dsp:cNvPr id="0" name=""/>
        <dsp:cNvSpPr/>
      </dsp:nvSpPr>
      <dsp:spPr>
        <a:xfrm>
          <a:off x="0" y="546104"/>
          <a:ext cx="2393453" cy="9573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Hiring Manager Decides to move candidate to next step</a:t>
          </a:r>
          <a:endParaRPr lang="en-US" sz="1600" kern="1200" dirty="0"/>
        </a:p>
      </dsp:txBody>
      <dsp:txXfrm>
        <a:off x="478691" y="546104"/>
        <a:ext cx="1436072" cy="957381"/>
      </dsp:txXfrm>
    </dsp:sp>
    <dsp:sp modelId="{AE92A068-FBE1-4100-9F24-2019BD8160AC}">
      <dsp:nvSpPr>
        <dsp:cNvPr id="0" name=""/>
        <dsp:cNvSpPr/>
      </dsp:nvSpPr>
      <dsp:spPr>
        <a:xfrm>
          <a:off x="1" y="1887223"/>
          <a:ext cx="2393453" cy="9573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Cultural Panel Interview w/ many members of Park </a:t>
          </a:r>
          <a:endParaRPr lang="en-US" sz="1600" kern="1200" dirty="0"/>
        </a:p>
      </dsp:txBody>
      <dsp:txXfrm>
        <a:off x="478692" y="1887223"/>
        <a:ext cx="1436072" cy="957381"/>
      </dsp:txXfrm>
    </dsp:sp>
    <dsp:sp modelId="{BA5E17E3-AC8D-46C1-AD74-D2B00A6483A0}">
      <dsp:nvSpPr>
        <dsp:cNvPr id="0" name=""/>
        <dsp:cNvSpPr/>
      </dsp:nvSpPr>
      <dsp:spPr>
        <a:xfrm>
          <a:off x="1" y="3228343"/>
          <a:ext cx="2393453" cy="9573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Hire? No Hire?</a:t>
          </a:r>
          <a:endParaRPr lang="en-US" sz="1600" kern="1200" dirty="0"/>
        </a:p>
      </dsp:txBody>
      <dsp:txXfrm>
        <a:off x="478692" y="3228343"/>
        <a:ext cx="1436072" cy="9573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44B28-641A-4A84-B41D-E514F9961E68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F279-7479-4359-A83D-82575FF57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7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44B28-641A-4A84-B41D-E514F9961E68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F279-7479-4359-A83D-82575FF57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21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44B28-641A-4A84-B41D-E514F9961E68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F279-7479-4359-A83D-82575FF57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26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44B28-641A-4A84-B41D-E514F9961E68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F279-7479-4359-A83D-82575FF57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30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44B28-641A-4A84-B41D-E514F9961E68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F279-7479-4359-A83D-82575FF57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22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44B28-641A-4A84-B41D-E514F9961E68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F279-7479-4359-A83D-82575FF57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609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44B28-641A-4A84-B41D-E514F9961E68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F279-7479-4359-A83D-82575FF57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22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44B28-641A-4A84-B41D-E514F9961E68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F279-7479-4359-A83D-82575FF57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42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44B28-641A-4A84-B41D-E514F9961E68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F279-7479-4359-A83D-82575FF57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41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44B28-641A-4A84-B41D-E514F9961E68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F279-7479-4359-A83D-82575FF57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66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44B28-641A-4A84-B41D-E514F9961E68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F279-7479-4359-A83D-82575FF57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162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44B28-641A-4A84-B41D-E514F9961E68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DF279-7479-4359-A83D-82575FF57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838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267200"/>
            <a:ext cx="80010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i="1" u="sng" dirty="0" smtClean="0"/>
              <a:t>Why does Park Interview this way?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Group Decision to Hire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Buy in From all Parties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Candidate is able to ‘feel’ the culture too!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460236"/>
              </p:ext>
            </p:extLst>
          </p:nvPr>
        </p:nvGraphicFramePr>
        <p:xfrm>
          <a:off x="1524000" y="533400"/>
          <a:ext cx="6096000" cy="281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439232188"/>
              </p:ext>
            </p:extLst>
          </p:nvPr>
        </p:nvGraphicFramePr>
        <p:xfrm>
          <a:off x="1447800" y="1066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533400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u="sng" dirty="0" smtClean="0"/>
              <a:t>Park -Panel/Group Interview</a:t>
            </a:r>
            <a:endParaRPr lang="en-US" sz="3600" u="sng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322" y="14591"/>
            <a:ext cx="2363755" cy="60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058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u="sng" dirty="0" smtClean="0"/>
              <a:t>Candidate Tips</a:t>
            </a:r>
            <a:endParaRPr lang="en-US" u="sng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445215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657600" y="1676400"/>
            <a:ext cx="472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Make sure to complete the entire application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Watch for spelling errors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Attach a Resume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57600" y="3378740"/>
            <a:ext cx="518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Speak clearly, not distracted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Sound excited about the position/company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Do your research before the telephone interview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657600" y="4952999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Come prepared, bring extra resumes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Have good eye contact/firm handshake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Ask questions you didn’t ask during telephone interview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4524"/>
            <a:ext cx="2365375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0238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u="sng" dirty="0" smtClean="0"/>
              <a:t>Candidate Tips </a:t>
            </a:r>
            <a:r>
              <a:rPr lang="en-US" sz="2800" dirty="0" smtClean="0"/>
              <a:t>(continued)</a:t>
            </a:r>
            <a:endParaRPr lang="en-US" sz="28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93077434"/>
              </p:ext>
            </p:extLst>
          </p:nvPr>
        </p:nvGraphicFramePr>
        <p:xfrm>
          <a:off x="457200" y="1219200"/>
          <a:ext cx="67056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95600" y="1828799"/>
            <a:ext cx="510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Follow up/Thank you after the interview is good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Ask for business cards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Too much follow up is not good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5600" y="3124200"/>
            <a:ext cx="495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Introduce yourself to all panel interviewers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Answer questions with confidence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Thank everyone at the end of interview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895600" y="4419600"/>
            <a:ext cx="518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Panelists will decide the candidate that best fits the skills of the position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Cultural fit is also a huge plus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76200"/>
            <a:ext cx="2365375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6593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u="sng" dirty="0" smtClean="0"/>
              <a:t>Additional Candidate Tips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bg1">
                    <a:lumMod val="75000"/>
                  </a:schemeClr>
                </a:solidFill>
              </a:rPr>
              <a:t>Show up on time</a:t>
            </a:r>
          </a:p>
          <a:p>
            <a:r>
              <a:rPr lang="en-US" i="1" dirty="0" smtClean="0">
                <a:solidFill>
                  <a:schemeClr val="bg1">
                    <a:lumMod val="75000"/>
                  </a:schemeClr>
                </a:solidFill>
              </a:rPr>
              <a:t>Do not chew gum during an interview</a:t>
            </a:r>
          </a:p>
          <a:p>
            <a:r>
              <a:rPr lang="en-US" i="1" dirty="0" smtClean="0">
                <a:solidFill>
                  <a:schemeClr val="bg1">
                    <a:lumMod val="75000"/>
                  </a:schemeClr>
                </a:solidFill>
              </a:rPr>
              <a:t>Act professional no matter what position you’re applying for</a:t>
            </a:r>
          </a:p>
          <a:p>
            <a:r>
              <a:rPr lang="en-US" i="1" dirty="0" smtClean="0">
                <a:solidFill>
                  <a:schemeClr val="bg1">
                    <a:lumMod val="75000"/>
                  </a:schemeClr>
                </a:solidFill>
              </a:rPr>
              <a:t>Smile </a:t>
            </a:r>
          </a:p>
          <a:p>
            <a:r>
              <a:rPr lang="en-US" i="1" dirty="0" smtClean="0">
                <a:solidFill>
                  <a:schemeClr val="bg1">
                    <a:lumMod val="75000"/>
                  </a:schemeClr>
                </a:solidFill>
              </a:rPr>
              <a:t>Dress for the position you’re applying for</a:t>
            </a:r>
          </a:p>
          <a:p>
            <a:r>
              <a:rPr lang="en-US" i="1" dirty="0" smtClean="0">
                <a:solidFill>
                  <a:schemeClr val="bg1">
                    <a:lumMod val="75000"/>
                  </a:schemeClr>
                </a:solidFill>
              </a:rPr>
              <a:t>Get excited about the opportunity before the interview, it shows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52400"/>
            <a:ext cx="2365375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8523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13800" dirty="0" smtClean="0">
                <a:solidFill>
                  <a:schemeClr val="bg1">
                    <a:lumMod val="75000"/>
                  </a:schemeClr>
                </a:solidFill>
              </a:rPr>
              <a:t>Good Luck!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199" y="533400"/>
            <a:ext cx="2365375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6501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281</Words>
  <Application>Microsoft Office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Candidate Tips</vt:lpstr>
      <vt:lpstr>Candidate Tips (continued)</vt:lpstr>
      <vt:lpstr>Additional Candidate Tips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Tonya Fuller</dc:creator>
  <cp:lastModifiedBy>Tonya Fuller</cp:lastModifiedBy>
  <cp:revision>3</cp:revision>
  <dcterms:created xsi:type="dcterms:W3CDTF">2016-03-15T16:58:34Z</dcterms:created>
  <dcterms:modified xsi:type="dcterms:W3CDTF">2016-03-15T17:26:10Z</dcterms:modified>
</cp:coreProperties>
</file>