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61" r:id="rId4"/>
    <p:sldId id="258" r:id="rId5"/>
    <p:sldId id="259" r:id="rId6"/>
    <p:sldId id="260" r:id="rId7"/>
  </p:sldIdLst>
  <p:sldSz cx="9144000" cy="5143500" type="screen16x9"/>
  <p:notesSz cx="7010400" cy="9296400"/>
  <p:embeddedFontLst>
    <p:embeddedFont>
      <p:font typeface="Open Sans SemiBold" panose="020B0604020202020204" charset="0"/>
      <p:regular r:id="rId9"/>
      <p:bold r:id="rId10"/>
      <p:italic r:id="rId11"/>
      <p:boldItalic r:id="rId12"/>
    </p:embeddedFont>
    <p:embeddedFont>
      <p:font typeface="Open Sans" panose="020B0604020202020204" charset="0"/>
      <p:regular r:id="rId13"/>
      <p:bold r:id="rId14"/>
      <p:italic r:id="rId15"/>
      <p:boldItalic r:id="rId16"/>
    </p:embeddedFont>
    <p:embeddedFont>
      <p:font typeface="Open Sans Light"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E0FF"/>
    <a:srgbClr val="BCE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433922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0898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22608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438565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89113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723989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238300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0" y="1454150"/>
            <a:ext cx="8520600" cy="1343100"/>
          </a:xfrm>
          <a:prstGeom prst="rect">
            <a:avLst/>
          </a:prstGeom>
        </p:spPr>
        <p:txBody>
          <a:bodyPr spcFirstLastPara="1" wrap="square" lIns="91425" tIns="91425" rIns="91425" bIns="91425" anchor="b" anchorCtr="0"/>
          <a:lstStyle>
            <a:lvl1pPr lvl="0" algn="ctr">
              <a:spcBef>
                <a:spcPts val="0"/>
              </a:spcBef>
              <a:spcAft>
                <a:spcPts val="0"/>
              </a:spcAft>
              <a:buSzPts val="4200"/>
              <a:buFont typeface="Open Sans"/>
              <a:buNone/>
              <a:defRPr sz="4200" b="1">
                <a:latin typeface="Open Sans"/>
                <a:ea typeface="Open Sans"/>
                <a:cs typeface="Open Sans"/>
                <a:sym typeface="Open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Font typeface="Open Sans"/>
              <a:buNone/>
              <a:defRPr sz="2800">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565700" y="4815623"/>
            <a:ext cx="531600" cy="327900"/>
          </a:xfrm>
          <a:prstGeom prst="rect">
            <a:avLst/>
          </a:prstGeom>
        </p:spPr>
        <p:txBody>
          <a:bodyPr spcFirstLastPara="1" wrap="square" lIns="91425" tIns="91425" rIns="91425" bIns="91425" anchor="ctr" anchorCtr="0">
            <a:noAutofit/>
          </a:bodyPr>
          <a:lstStyle>
            <a:lvl1pPr lvl="0">
              <a:buNone/>
              <a:defRPr b="1">
                <a:solidFill>
                  <a:srgbClr val="FFFFFF"/>
                </a:solidFill>
              </a:defRPr>
            </a:lvl1pPr>
            <a:lvl2pPr lvl="1">
              <a:buNone/>
              <a:defRPr b="1">
                <a:solidFill>
                  <a:srgbClr val="FFFFFF"/>
                </a:solidFill>
              </a:defRPr>
            </a:lvl2pPr>
            <a:lvl3pPr lvl="2">
              <a:buNone/>
              <a:defRPr b="1">
                <a:solidFill>
                  <a:srgbClr val="FFFFFF"/>
                </a:solidFill>
              </a:defRPr>
            </a:lvl3pPr>
            <a:lvl4pPr lvl="3">
              <a:buNone/>
              <a:defRPr b="1">
                <a:solidFill>
                  <a:srgbClr val="FFFFFF"/>
                </a:solidFill>
              </a:defRPr>
            </a:lvl4pPr>
            <a:lvl5pPr lvl="4">
              <a:buNone/>
              <a:defRPr b="1">
                <a:solidFill>
                  <a:srgbClr val="FFFFFF"/>
                </a:solidFill>
              </a:defRPr>
            </a:lvl5pPr>
            <a:lvl6pPr lvl="5">
              <a:buNone/>
              <a:defRPr b="1">
                <a:solidFill>
                  <a:srgbClr val="FFFFFF"/>
                </a:solidFill>
              </a:defRPr>
            </a:lvl6pPr>
            <a:lvl7pPr lvl="6">
              <a:buNone/>
              <a:defRPr b="1">
                <a:solidFill>
                  <a:srgbClr val="FFFFFF"/>
                </a:solidFill>
              </a:defRPr>
            </a:lvl7pPr>
            <a:lvl8pPr lvl="7">
              <a:buNone/>
              <a:defRPr b="1">
                <a:solidFill>
                  <a:srgbClr val="FFFFFF"/>
                </a:solidFill>
              </a:defRPr>
            </a:lvl8pPr>
            <a:lvl9pPr lvl="8">
              <a:buNone/>
              <a:defRPr b="1">
                <a:solidFill>
                  <a:srgbClr val="FFFFFF"/>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Font typeface="Open Sans Light"/>
              <a:buNone/>
              <a:defRPr sz="12000">
                <a:latin typeface="Open Sans Light"/>
                <a:ea typeface="Open Sans Light"/>
                <a:cs typeface="Open Sans Light"/>
                <a:sym typeface="Open Sans Ligh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Font typeface="Open Sans"/>
              <a:buChar char="●"/>
              <a:defRPr>
                <a:latin typeface="Open Sans"/>
                <a:ea typeface="Open Sans"/>
                <a:cs typeface="Open Sans"/>
                <a:sym typeface="Open Sans"/>
              </a:defRPr>
            </a:lvl1pPr>
            <a:lvl2pPr marL="914400" lvl="1" indent="-317500" algn="ctr">
              <a:spcBef>
                <a:spcPts val="1600"/>
              </a:spcBef>
              <a:spcAft>
                <a:spcPts val="0"/>
              </a:spcAft>
              <a:buSzPts val="1400"/>
              <a:buFont typeface="Open Sans"/>
              <a:buChar char="○"/>
              <a:defRPr>
                <a:latin typeface="Open Sans"/>
                <a:ea typeface="Open Sans"/>
                <a:cs typeface="Open Sans"/>
                <a:sym typeface="Open Sans"/>
              </a:defRPr>
            </a:lvl2pPr>
            <a:lvl3pPr marL="1371600" lvl="2" indent="-317500" algn="ctr">
              <a:spcBef>
                <a:spcPts val="1600"/>
              </a:spcBef>
              <a:spcAft>
                <a:spcPts val="0"/>
              </a:spcAft>
              <a:buSzPts val="1400"/>
              <a:buFont typeface="Open Sans"/>
              <a:buChar char="■"/>
              <a:defRPr>
                <a:latin typeface="Open Sans"/>
                <a:ea typeface="Open Sans"/>
                <a:cs typeface="Open Sans"/>
                <a:sym typeface="Open Sans"/>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193050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Font typeface="Open Sans"/>
              <a:buNone/>
              <a:defRPr sz="3600" b="1">
                <a:latin typeface="Open Sans"/>
                <a:ea typeface="Open Sans"/>
                <a:cs typeface="Open Sans"/>
                <a:sym typeface="Open Sans"/>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Font typeface="Open Sans"/>
              <a:buNone/>
              <a:defRPr b="1">
                <a:latin typeface="Open Sans"/>
                <a:ea typeface="Open Sans"/>
                <a:cs typeface="Open Sans"/>
                <a:sym typeface="Open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Font typeface="Open Sans"/>
              <a:buChar char="●"/>
              <a:defRPr>
                <a:latin typeface="Open Sans"/>
                <a:ea typeface="Open Sans"/>
                <a:cs typeface="Open Sans"/>
                <a:sym typeface="Open Sans"/>
              </a:defRPr>
            </a:lvl1pPr>
            <a:lvl2pPr marL="914400" lvl="1" indent="-317500">
              <a:spcBef>
                <a:spcPts val="1600"/>
              </a:spcBef>
              <a:spcAft>
                <a:spcPts val="0"/>
              </a:spcAft>
              <a:buSzPts val="1400"/>
              <a:buFont typeface="Open Sans"/>
              <a:buChar char="○"/>
              <a:defRPr>
                <a:latin typeface="Open Sans"/>
                <a:ea typeface="Open Sans"/>
                <a:cs typeface="Open Sans"/>
                <a:sym typeface="Open Sans"/>
              </a:defRPr>
            </a:lvl2pPr>
            <a:lvl3pPr marL="1371600" lvl="2" indent="-317500">
              <a:spcBef>
                <a:spcPts val="1600"/>
              </a:spcBef>
              <a:spcAft>
                <a:spcPts val="0"/>
              </a:spcAft>
              <a:buSzPts val="1400"/>
              <a:buFont typeface="Open Sans"/>
              <a:buChar char="■"/>
              <a:defRPr>
                <a:latin typeface="Open Sans"/>
                <a:ea typeface="Open Sans"/>
                <a:cs typeface="Open Sans"/>
                <a:sym typeface="Open Sans"/>
              </a:defRPr>
            </a:lvl3pPr>
            <a:lvl4pPr marL="1828800" lvl="3" indent="-317500">
              <a:spcBef>
                <a:spcPts val="1600"/>
              </a:spcBef>
              <a:spcAft>
                <a:spcPts val="0"/>
              </a:spcAft>
              <a:buSzPts val="1400"/>
              <a:buFont typeface="Open Sans"/>
              <a:buChar char="●"/>
              <a:defRPr>
                <a:latin typeface="Open Sans"/>
                <a:ea typeface="Open Sans"/>
                <a:cs typeface="Open Sans"/>
                <a:sym typeface="Open Sans"/>
              </a:defRPr>
            </a:lvl4pPr>
            <a:lvl5pPr marL="2286000" lvl="4" indent="-317500">
              <a:spcBef>
                <a:spcPts val="1600"/>
              </a:spcBef>
              <a:spcAft>
                <a:spcPts val="0"/>
              </a:spcAft>
              <a:buSzPts val="1400"/>
              <a:buFont typeface="Open Sans"/>
              <a:buChar char="○"/>
              <a:defRPr>
                <a:latin typeface="Open Sans"/>
                <a:ea typeface="Open Sans"/>
                <a:cs typeface="Open Sans"/>
                <a:sym typeface="Open Sans"/>
              </a:defRPr>
            </a:lvl5pPr>
            <a:lvl6pPr marL="2743200" lvl="5" indent="-317500">
              <a:spcBef>
                <a:spcPts val="1600"/>
              </a:spcBef>
              <a:spcAft>
                <a:spcPts val="0"/>
              </a:spcAft>
              <a:buSzPts val="1400"/>
              <a:buFont typeface="Open Sans"/>
              <a:buChar char="■"/>
              <a:defRPr>
                <a:latin typeface="Open Sans"/>
                <a:ea typeface="Open Sans"/>
                <a:cs typeface="Open Sans"/>
                <a:sym typeface="Open Sans"/>
              </a:defRPr>
            </a:lvl6pPr>
            <a:lvl7pPr marL="3200400" lvl="6" indent="-317500">
              <a:spcBef>
                <a:spcPts val="1600"/>
              </a:spcBef>
              <a:spcAft>
                <a:spcPts val="0"/>
              </a:spcAft>
              <a:buSzPts val="1400"/>
              <a:buFont typeface="Open Sans"/>
              <a:buChar char="●"/>
              <a:defRPr>
                <a:latin typeface="Open Sans"/>
                <a:ea typeface="Open Sans"/>
                <a:cs typeface="Open Sans"/>
                <a:sym typeface="Open Sans"/>
              </a:defRPr>
            </a:lvl7pPr>
            <a:lvl8pPr marL="3657600" lvl="7" indent="-317500">
              <a:spcBef>
                <a:spcPts val="1600"/>
              </a:spcBef>
              <a:spcAft>
                <a:spcPts val="0"/>
              </a:spcAft>
              <a:buSzPts val="1400"/>
              <a:buFont typeface="Open Sans"/>
              <a:buChar char="○"/>
              <a:defRPr>
                <a:latin typeface="Open Sans"/>
                <a:ea typeface="Open Sans"/>
                <a:cs typeface="Open Sans"/>
                <a:sym typeface="Open Sans"/>
              </a:defRPr>
            </a:lvl8pPr>
            <a:lvl9pPr marL="4114800" lvl="8" indent="-317500">
              <a:spcBef>
                <a:spcPts val="1600"/>
              </a:spcBef>
              <a:spcAft>
                <a:spcPts val="1600"/>
              </a:spcAft>
              <a:buSzPts val="1400"/>
              <a:buFont typeface="Open Sans Light"/>
              <a:buChar char="■"/>
              <a:defRPr>
                <a:latin typeface="Open Sans Light"/>
                <a:ea typeface="Open Sans Light"/>
                <a:cs typeface="Open Sans Light"/>
                <a:sym typeface="Open Sans Light"/>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Font typeface="Open Sans"/>
              <a:buNone/>
              <a:defRPr b="1">
                <a:latin typeface="Open Sans"/>
                <a:ea typeface="Open Sans"/>
                <a:cs typeface="Open Sans"/>
                <a:sym typeface="Open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Font typeface="Open Sans"/>
              <a:buChar char="●"/>
              <a:defRPr sz="1400">
                <a:latin typeface="Open Sans"/>
                <a:ea typeface="Open Sans"/>
                <a:cs typeface="Open Sans"/>
                <a:sym typeface="Open Sans"/>
              </a:defRPr>
            </a:lvl1pPr>
            <a:lvl2pPr marL="914400" lvl="1" indent="-304800">
              <a:spcBef>
                <a:spcPts val="1600"/>
              </a:spcBef>
              <a:spcAft>
                <a:spcPts val="0"/>
              </a:spcAft>
              <a:buSzPts val="1200"/>
              <a:buFont typeface="Open Sans"/>
              <a:buChar char="○"/>
              <a:defRPr sz="1200">
                <a:latin typeface="Open Sans"/>
                <a:ea typeface="Open Sans"/>
                <a:cs typeface="Open Sans"/>
                <a:sym typeface="Open Sans"/>
              </a:defRPr>
            </a:lvl2pPr>
            <a:lvl3pPr marL="1371600" lvl="2" indent="-304800">
              <a:spcBef>
                <a:spcPts val="1600"/>
              </a:spcBef>
              <a:spcAft>
                <a:spcPts val="0"/>
              </a:spcAft>
              <a:buSzPts val="1200"/>
              <a:buFont typeface="Open Sans"/>
              <a:buChar char="■"/>
              <a:defRPr sz="1200">
                <a:latin typeface="Open Sans"/>
                <a:ea typeface="Open Sans"/>
                <a:cs typeface="Open Sans"/>
                <a:sym typeface="Open Sans"/>
              </a:defRPr>
            </a:lvl3pPr>
            <a:lvl4pPr marL="1828800" lvl="3" indent="-304800">
              <a:spcBef>
                <a:spcPts val="1600"/>
              </a:spcBef>
              <a:spcAft>
                <a:spcPts val="0"/>
              </a:spcAft>
              <a:buSzPts val="1200"/>
              <a:buFont typeface="Open Sans"/>
              <a:buChar char="●"/>
              <a:defRPr sz="1200">
                <a:latin typeface="Open Sans"/>
                <a:ea typeface="Open Sans"/>
                <a:cs typeface="Open Sans"/>
                <a:sym typeface="Open Sans"/>
              </a:defRPr>
            </a:lvl4pPr>
            <a:lvl5pPr marL="2286000" lvl="4" indent="-304800">
              <a:spcBef>
                <a:spcPts val="1600"/>
              </a:spcBef>
              <a:spcAft>
                <a:spcPts val="0"/>
              </a:spcAft>
              <a:buSzPts val="1200"/>
              <a:buFont typeface="Open Sans"/>
              <a:buChar char="○"/>
              <a:defRPr sz="1200">
                <a:latin typeface="Open Sans"/>
                <a:ea typeface="Open Sans"/>
                <a:cs typeface="Open Sans"/>
                <a:sym typeface="Open Sans"/>
              </a:defRPr>
            </a:lvl5pPr>
            <a:lvl6pPr marL="2743200" lvl="5" indent="-304800">
              <a:spcBef>
                <a:spcPts val="1600"/>
              </a:spcBef>
              <a:spcAft>
                <a:spcPts val="0"/>
              </a:spcAft>
              <a:buSzPts val="1200"/>
              <a:buFont typeface="Open Sans"/>
              <a:buChar char="■"/>
              <a:defRPr sz="1200">
                <a:latin typeface="Open Sans"/>
                <a:ea typeface="Open Sans"/>
                <a:cs typeface="Open Sans"/>
                <a:sym typeface="Open Sans"/>
              </a:defRPr>
            </a:lvl6pPr>
            <a:lvl7pPr marL="3200400" lvl="6" indent="-304800">
              <a:spcBef>
                <a:spcPts val="1600"/>
              </a:spcBef>
              <a:spcAft>
                <a:spcPts val="0"/>
              </a:spcAft>
              <a:buSzPts val="1200"/>
              <a:buFont typeface="Open Sans"/>
              <a:buChar char="●"/>
              <a:defRPr sz="1200">
                <a:latin typeface="Open Sans"/>
                <a:ea typeface="Open Sans"/>
                <a:cs typeface="Open Sans"/>
                <a:sym typeface="Open Sans"/>
              </a:defRPr>
            </a:lvl7pPr>
            <a:lvl8pPr marL="3657600" lvl="7" indent="-304800">
              <a:spcBef>
                <a:spcPts val="1600"/>
              </a:spcBef>
              <a:spcAft>
                <a:spcPts val="0"/>
              </a:spcAft>
              <a:buSzPts val="1200"/>
              <a:buFont typeface="Open Sans"/>
              <a:buChar char="○"/>
              <a:defRPr sz="1200">
                <a:latin typeface="Open Sans"/>
                <a:ea typeface="Open Sans"/>
                <a:cs typeface="Open Sans"/>
                <a:sym typeface="Open Sans"/>
              </a:defRPr>
            </a:lvl8pPr>
            <a:lvl9pPr marL="4114800" lvl="8" indent="-304800">
              <a:spcBef>
                <a:spcPts val="1600"/>
              </a:spcBef>
              <a:spcAft>
                <a:spcPts val="1600"/>
              </a:spcAft>
              <a:buSzPts val="1200"/>
              <a:buFont typeface="Open Sans"/>
              <a:buChar char="■"/>
              <a:defRPr sz="1200">
                <a:latin typeface="Open Sans"/>
                <a:ea typeface="Open Sans"/>
                <a:cs typeface="Open Sans"/>
                <a:sym typeface="Open Sans"/>
              </a:defRPr>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Font typeface="Open Sans"/>
              <a:buChar char="●"/>
              <a:defRPr sz="1400">
                <a:latin typeface="Open Sans"/>
                <a:ea typeface="Open Sans"/>
                <a:cs typeface="Open Sans"/>
                <a:sym typeface="Open Sans"/>
              </a:defRPr>
            </a:lvl1pPr>
            <a:lvl2pPr marL="914400" lvl="1" indent="-304800">
              <a:spcBef>
                <a:spcPts val="1600"/>
              </a:spcBef>
              <a:spcAft>
                <a:spcPts val="0"/>
              </a:spcAft>
              <a:buSzPts val="1200"/>
              <a:buFont typeface="Open Sans"/>
              <a:buChar char="○"/>
              <a:defRPr sz="1200">
                <a:latin typeface="Open Sans"/>
                <a:ea typeface="Open Sans"/>
                <a:cs typeface="Open Sans"/>
                <a:sym typeface="Open Sans"/>
              </a:defRPr>
            </a:lvl2pPr>
            <a:lvl3pPr marL="1371600" lvl="2" indent="-304800">
              <a:spcBef>
                <a:spcPts val="1600"/>
              </a:spcBef>
              <a:spcAft>
                <a:spcPts val="0"/>
              </a:spcAft>
              <a:buSzPts val="1200"/>
              <a:buFont typeface="Open Sans"/>
              <a:buChar char="■"/>
              <a:defRPr sz="1200">
                <a:latin typeface="Open Sans"/>
                <a:ea typeface="Open Sans"/>
                <a:cs typeface="Open Sans"/>
                <a:sym typeface="Open Sans"/>
              </a:defRPr>
            </a:lvl3pPr>
            <a:lvl4pPr marL="1828800" lvl="3" indent="-304800">
              <a:spcBef>
                <a:spcPts val="1600"/>
              </a:spcBef>
              <a:spcAft>
                <a:spcPts val="0"/>
              </a:spcAft>
              <a:buSzPts val="1200"/>
              <a:buFont typeface="Open Sans"/>
              <a:buChar char="●"/>
              <a:defRPr sz="1200">
                <a:latin typeface="Open Sans"/>
                <a:ea typeface="Open Sans"/>
                <a:cs typeface="Open Sans"/>
                <a:sym typeface="Open Sans"/>
              </a:defRPr>
            </a:lvl4pPr>
            <a:lvl5pPr marL="2286000" lvl="4" indent="-304800">
              <a:spcBef>
                <a:spcPts val="1600"/>
              </a:spcBef>
              <a:spcAft>
                <a:spcPts val="0"/>
              </a:spcAft>
              <a:buSzPts val="1200"/>
              <a:buFont typeface="Open Sans"/>
              <a:buChar char="○"/>
              <a:defRPr sz="1200">
                <a:latin typeface="Open Sans"/>
                <a:ea typeface="Open Sans"/>
                <a:cs typeface="Open Sans"/>
                <a:sym typeface="Open Sans"/>
              </a:defRPr>
            </a:lvl5pPr>
            <a:lvl6pPr marL="2743200" lvl="5" indent="-304800">
              <a:spcBef>
                <a:spcPts val="1600"/>
              </a:spcBef>
              <a:spcAft>
                <a:spcPts val="0"/>
              </a:spcAft>
              <a:buSzPts val="1200"/>
              <a:buFont typeface="Open Sans"/>
              <a:buChar char="■"/>
              <a:defRPr sz="1200">
                <a:latin typeface="Open Sans"/>
                <a:ea typeface="Open Sans"/>
                <a:cs typeface="Open Sans"/>
                <a:sym typeface="Open Sans"/>
              </a:defRPr>
            </a:lvl6pPr>
            <a:lvl7pPr marL="3200400" lvl="6" indent="-304800">
              <a:spcBef>
                <a:spcPts val="1600"/>
              </a:spcBef>
              <a:spcAft>
                <a:spcPts val="0"/>
              </a:spcAft>
              <a:buSzPts val="1200"/>
              <a:buFont typeface="Open Sans"/>
              <a:buChar char="●"/>
              <a:defRPr sz="1200">
                <a:latin typeface="Open Sans"/>
                <a:ea typeface="Open Sans"/>
                <a:cs typeface="Open Sans"/>
                <a:sym typeface="Open Sans"/>
              </a:defRPr>
            </a:lvl7pPr>
            <a:lvl8pPr marL="3657600" lvl="7" indent="-304800">
              <a:spcBef>
                <a:spcPts val="1600"/>
              </a:spcBef>
              <a:spcAft>
                <a:spcPts val="0"/>
              </a:spcAft>
              <a:buSzPts val="1200"/>
              <a:buFont typeface="Open Sans"/>
              <a:buChar char="○"/>
              <a:defRPr sz="1200">
                <a:latin typeface="Open Sans"/>
                <a:ea typeface="Open Sans"/>
                <a:cs typeface="Open Sans"/>
                <a:sym typeface="Open Sans"/>
              </a:defRPr>
            </a:lvl8pPr>
            <a:lvl9pPr marL="4114800" lvl="8" indent="-304800">
              <a:spcBef>
                <a:spcPts val="1600"/>
              </a:spcBef>
              <a:spcAft>
                <a:spcPts val="1600"/>
              </a:spcAft>
              <a:buSzPts val="1200"/>
              <a:buFont typeface="Open Sans"/>
              <a:buChar char="■"/>
              <a:defRPr sz="1200">
                <a:latin typeface="Open Sans"/>
                <a:ea typeface="Open Sans"/>
                <a:cs typeface="Open Sans"/>
                <a:sym typeface="Open Sans"/>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Font typeface="Open Sans"/>
              <a:buNone/>
              <a:defRPr b="1">
                <a:latin typeface="Open Sans"/>
                <a:ea typeface="Open Sans"/>
                <a:cs typeface="Open Sans"/>
                <a:sym typeface="Open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62625"/>
            <a:ext cx="5637600" cy="647400"/>
          </a:xfrm>
          <a:prstGeom prst="rect">
            <a:avLst/>
          </a:prstGeom>
        </p:spPr>
        <p:txBody>
          <a:bodyPr spcFirstLastPara="1" wrap="square" lIns="91425" tIns="91425" rIns="91425" bIns="91425" anchor="b" anchorCtr="0"/>
          <a:lstStyle>
            <a:lvl1pPr lvl="0">
              <a:spcBef>
                <a:spcPts val="0"/>
              </a:spcBef>
              <a:spcAft>
                <a:spcPts val="0"/>
              </a:spcAft>
              <a:buSzPts val="2400"/>
              <a:buFont typeface="Open Sans"/>
              <a:buNone/>
              <a:defRPr sz="2400" b="1">
                <a:latin typeface="Open Sans"/>
                <a:ea typeface="Open Sans"/>
                <a:cs typeface="Open Sans"/>
                <a:sym typeface="Open Sans"/>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Font typeface="Open Sans"/>
              <a:buChar char="●"/>
              <a:defRPr sz="1200">
                <a:latin typeface="Open Sans"/>
                <a:ea typeface="Open Sans"/>
                <a:cs typeface="Open Sans"/>
                <a:sym typeface="Open Sans"/>
              </a:defRPr>
            </a:lvl1pPr>
            <a:lvl2pPr marL="914400" lvl="1" indent="-304800">
              <a:spcBef>
                <a:spcPts val="1600"/>
              </a:spcBef>
              <a:spcAft>
                <a:spcPts val="0"/>
              </a:spcAft>
              <a:buSzPts val="1200"/>
              <a:buFont typeface="Open Sans"/>
              <a:buChar char="○"/>
              <a:defRPr sz="1200">
                <a:latin typeface="Open Sans"/>
                <a:ea typeface="Open Sans"/>
                <a:cs typeface="Open Sans"/>
                <a:sym typeface="Open Sans"/>
              </a:defRPr>
            </a:lvl2pPr>
            <a:lvl3pPr marL="1371600" lvl="2" indent="-304800">
              <a:spcBef>
                <a:spcPts val="1600"/>
              </a:spcBef>
              <a:spcAft>
                <a:spcPts val="0"/>
              </a:spcAft>
              <a:buSzPts val="1200"/>
              <a:buFont typeface="Open Sans"/>
              <a:buChar char="■"/>
              <a:defRPr sz="1200">
                <a:latin typeface="Open Sans"/>
                <a:ea typeface="Open Sans"/>
                <a:cs typeface="Open Sans"/>
                <a:sym typeface="Open Sans"/>
              </a:defRPr>
            </a:lvl3pPr>
            <a:lvl4pPr marL="1828800" lvl="3" indent="-304800">
              <a:spcBef>
                <a:spcPts val="1600"/>
              </a:spcBef>
              <a:spcAft>
                <a:spcPts val="0"/>
              </a:spcAft>
              <a:buSzPts val="1200"/>
              <a:buFont typeface="Open Sans"/>
              <a:buChar char="●"/>
              <a:defRPr sz="1200">
                <a:latin typeface="Open Sans"/>
                <a:ea typeface="Open Sans"/>
                <a:cs typeface="Open Sans"/>
                <a:sym typeface="Open Sans"/>
              </a:defRPr>
            </a:lvl4pPr>
            <a:lvl5pPr marL="2286000" lvl="4" indent="-304800">
              <a:spcBef>
                <a:spcPts val="1600"/>
              </a:spcBef>
              <a:spcAft>
                <a:spcPts val="0"/>
              </a:spcAft>
              <a:buSzPts val="1200"/>
              <a:buFont typeface="Open Sans"/>
              <a:buChar char="○"/>
              <a:defRPr sz="1200">
                <a:latin typeface="Open Sans"/>
                <a:ea typeface="Open Sans"/>
                <a:cs typeface="Open Sans"/>
                <a:sym typeface="Open Sans"/>
              </a:defRPr>
            </a:lvl5pPr>
            <a:lvl6pPr marL="2743200" lvl="5" indent="-304800">
              <a:spcBef>
                <a:spcPts val="1600"/>
              </a:spcBef>
              <a:spcAft>
                <a:spcPts val="0"/>
              </a:spcAft>
              <a:buSzPts val="1200"/>
              <a:buFont typeface="Open Sans"/>
              <a:buChar char="■"/>
              <a:defRPr sz="1200">
                <a:latin typeface="Open Sans"/>
                <a:ea typeface="Open Sans"/>
                <a:cs typeface="Open Sans"/>
                <a:sym typeface="Open Sans"/>
              </a:defRPr>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Font typeface="Open Sans Light"/>
              <a:buNone/>
              <a:defRPr sz="4800">
                <a:latin typeface="Open Sans Light"/>
                <a:ea typeface="Open Sans Light"/>
                <a:cs typeface="Open Sans Light"/>
                <a:sym typeface="Open Sans Ligh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3800"/>
              <a:buFont typeface="Open Sans Light"/>
              <a:buNone/>
              <a:defRPr sz="3800">
                <a:latin typeface="Open Sans Light"/>
                <a:ea typeface="Open Sans Light"/>
                <a:cs typeface="Open Sans Light"/>
                <a:sym typeface="Open Sans Ligh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Font typeface="Open Sans SemiBold"/>
              <a:buNone/>
              <a:defRPr>
                <a:latin typeface="Open Sans SemiBold"/>
                <a:ea typeface="Open Sans SemiBold"/>
                <a:cs typeface="Open Sans SemiBold"/>
                <a:sym typeface="Open Sans SemiBold"/>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Font typeface="Open Sans"/>
              <a:buChar char="●"/>
              <a:defRPr>
                <a:latin typeface="Open Sans"/>
                <a:ea typeface="Open Sans"/>
                <a:cs typeface="Open Sans"/>
                <a:sym typeface="Open Sans"/>
              </a:defRPr>
            </a:lvl1pPr>
            <a:lvl2pPr marL="914400" lvl="1" indent="-317500">
              <a:spcBef>
                <a:spcPts val="1600"/>
              </a:spcBef>
              <a:spcAft>
                <a:spcPts val="0"/>
              </a:spcAft>
              <a:buSzPts val="1400"/>
              <a:buFont typeface="Open Sans"/>
              <a:buChar char="○"/>
              <a:defRPr>
                <a:latin typeface="Open Sans"/>
                <a:ea typeface="Open Sans"/>
                <a:cs typeface="Open Sans"/>
                <a:sym typeface="Open Sans"/>
              </a:defRPr>
            </a:lvl2pPr>
            <a:lvl3pPr marL="1371600" lvl="2" indent="-317500">
              <a:spcBef>
                <a:spcPts val="1600"/>
              </a:spcBef>
              <a:spcAft>
                <a:spcPts val="0"/>
              </a:spcAft>
              <a:buSzPts val="1400"/>
              <a:buFont typeface="Open Sans"/>
              <a:buChar char="■"/>
              <a:defRPr>
                <a:latin typeface="Open Sans"/>
                <a:ea typeface="Open Sans"/>
                <a:cs typeface="Open Sans"/>
                <a:sym typeface="Open Sans"/>
              </a:defRPr>
            </a:lvl3pPr>
            <a:lvl4pPr marL="1828800" lvl="3" indent="-317500">
              <a:spcBef>
                <a:spcPts val="1600"/>
              </a:spcBef>
              <a:spcAft>
                <a:spcPts val="0"/>
              </a:spcAft>
              <a:buSzPts val="1400"/>
              <a:buFont typeface="Open Sans"/>
              <a:buChar char="●"/>
              <a:defRPr>
                <a:latin typeface="Open Sans"/>
                <a:ea typeface="Open Sans"/>
                <a:cs typeface="Open Sans"/>
                <a:sym typeface="Open Sans"/>
              </a:defRPr>
            </a:lvl4pPr>
            <a:lvl5pPr marL="2286000" lvl="4" indent="-317500">
              <a:spcBef>
                <a:spcPts val="1600"/>
              </a:spcBef>
              <a:spcAft>
                <a:spcPts val="0"/>
              </a:spcAft>
              <a:buSzPts val="1400"/>
              <a:buFont typeface="Open Sans"/>
              <a:buChar char="○"/>
              <a:defRPr>
                <a:latin typeface="Open Sans"/>
                <a:ea typeface="Open Sans"/>
                <a:cs typeface="Open Sans"/>
                <a:sym typeface="Open Sans"/>
              </a:defRPr>
            </a:lvl5pPr>
            <a:lvl6pPr marL="2743200" lvl="5" indent="-317500">
              <a:spcBef>
                <a:spcPts val="1600"/>
              </a:spcBef>
              <a:spcAft>
                <a:spcPts val="0"/>
              </a:spcAft>
              <a:buSzPts val="1400"/>
              <a:buFont typeface="Open Sans"/>
              <a:buChar char="■"/>
              <a:defRPr>
                <a:latin typeface="Open Sans"/>
                <a:ea typeface="Open Sans"/>
                <a:cs typeface="Open Sans"/>
                <a:sym typeface="Open Sans"/>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1543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Open Sans"/>
              <a:buNone/>
              <a:defRPr>
                <a:latin typeface="Open Sans"/>
                <a:ea typeface="Open Sans"/>
                <a:cs typeface="Open Sans"/>
                <a:sym typeface="Open Sans"/>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www.centracare.com/services/kidney/" TargetMode="External"/><Relationship Id="rId3" Type="http://schemas.openxmlformats.org/officeDocument/2006/relationships/hyperlink" Target="https://www.centracare.com/locations/clinics/" TargetMode="External"/><Relationship Id="rId7" Type="http://schemas.openxmlformats.org/officeDocument/2006/relationships/hyperlink" Target="https://www.centracare.com/services/cancer/"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centracare.com/services/heart-vascular/" TargetMode="External"/><Relationship Id="rId5" Type="http://schemas.openxmlformats.org/officeDocument/2006/relationships/hyperlink" Target="https://www.centracare.com/services/senior-living/" TargetMode="External"/><Relationship Id="rId4" Type="http://schemas.openxmlformats.org/officeDocument/2006/relationships/hyperlink" Target="https://www.centracare.com/services/senior-living/nursing-ho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11700" y="1624250"/>
            <a:ext cx="8520600" cy="88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dirty="0" smtClean="0"/>
              <a:t>Organizational Change</a:t>
            </a:r>
            <a:endParaRPr sz="4000" b="1" dirty="0">
              <a:latin typeface="Open Sans"/>
              <a:ea typeface="Open Sans"/>
              <a:cs typeface="Open Sans"/>
              <a:sym typeface="Open Sans"/>
            </a:endParaRPr>
          </a:p>
        </p:txBody>
      </p:sp>
      <p:sp>
        <p:nvSpPr>
          <p:cNvPr id="59" name="Shape 59"/>
          <p:cNvSpPr txBox="1">
            <a:spLocks noGrp="1"/>
          </p:cNvSpPr>
          <p:nvPr>
            <p:ph type="subTitle" idx="1"/>
          </p:nvPr>
        </p:nvSpPr>
        <p:spPr>
          <a:xfrm>
            <a:off x="311700" y="2505350"/>
            <a:ext cx="8520600" cy="696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dirty="0" smtClean="0">
                <a:latin typeface="Open Sans"/>
                <a:ea typeface="Open Sans"/>
                <a:cs typeface="Open Sans"/>
                <a:sym typeface="Open Sans"/>
              </a:rPr>
              <a:t>Position Your Business for Growth</a:t>
            </a:r>
            <a:endParaRPr sz="2400" dirty="0">
              <a:latin typeface="Open Sans"/>
              <a:ea typeface="Open Sans"/>
              <a:cs typeface="Open Sans"/>
              <a:sym typeface="Open Sans"/>
            </a:endParaRPr>
          </a:p>
        </p:txBody>
      </p:sp>
      <p:sp>
        <p:nvSpPr>
          <p:cNvPr id="60" name="Shape 60"/>
          <p:cNvSpPr txBox="1">
            <a:spLocks noGrp="1"/>
          </p:cNvSpPr>
          <p:nvPr>
            <p:ph type="subTitle" idx="1"/>
          </p:nvPr>
        </p:nvSpPr>
        <p:spPr>
          <a:xfrm>
            <a:off x="0" y="3808392"/>
            <a:ext cx="9144000" cy="122080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b="1" dirty="0">
                <a:solidFill>
                  <a:schemeClr val="lt1"/>
                </a:solidFill>
                <a:latin typeface="Open Sans"/>
                <a:ea typeface="Open Sans"/>
                <a:cs typeface="Open Sans"/>
                <a:sym typeface="Open Sans"/>
              </a:rPr>
              <a:t>PRESENTED BY</a:t>
            </a:r>
            <a:endParaRPr sz="1400" b="1" dirty="0">
              <a:solidFill>
                <a:schemeClr val="lt1"/>
              </a:solidFill>
              <a:latin typeface="Open Sans"/>
              <a:ea typeface="Open Sans"/>
              <a:cs typeface="Open Sans"/>
              <a:sym typeface="Open Sans"/>
            </a:endParaRPr>
          </a:p>
          <a:p>
            <a:pPr marL="0" lvl="0" indent="0" rtl="0">
              <a:spcBef>
                <a:spcPts val="0"/>
              </a:spcBef>
              <a:spcAft>
                <a:spcPts val="0"/>
              </a:spcAft>
              <a:buNone/>
            </a:pPr>
            <a:r>
              <a:rPr lang="en" sz="2600" b="1" dirty="0" smtClean="0">
                <a:solidFill>
                  <a:schemeClr val="lt1"/>
                </a:solidFill>
                <a:latin typeface="Open Sans"/>
                <a:ea typeface="Open Sans"/>
                <a:cs typeface="Open Sans"/>
                <a:sym typeface="Open Sans"/>
              </a:rPr>
              <a:t>Joseph Hellie,CentraCare Health, VP Strategy &amp; Dev.</a:t>
            </a:r>
          </a:p>
          <a:p>
            <a:pPr marL="0" lvl="0" indent="0" rtl="0">
              <a:spcBef>
                <a:spcPts val="0"/>
              </a:spcBef>
              <a:spcAft>
                <a:spcPts val="0"/>
              </a:spcAft>
              <a:buNone/>
            </a:pPr>
            <a:r>
              <a:rPr lang="en-US" sz="2600" b="1" dirty="0" smtClean="0">
                <a:solidFill>
                  <a:schemeClr val="lt1"/>
                </a:solidFill>
                <a:latin typeface="Open Sans"/>
                <a:ea typeface="Open Sans"/>
                <a:cs typeface="Open Sans"/>
                <a:sym typeface="Open Sans"/>
              </a:rPr>
              <a:t>JR Burgess, </a:t>
            </a:r>
            <a:r>
              <a:rPr lang="en-US" sz="2600" b="1" dirty="0" err="1" smtClean="0">
                <a:solidFill>
                  <a:schemeClr val="lt1"/>
                </a:solidFill>
                <a:latin typeface="Open Sans"/>
                <a:ea typeface="Open Sans"/>
                <a:cs typeface="Open Sans"/>
                <a:sym typeface="Open Sans"/>
              </a:rPr>
              <a:t>Rejuv</a:t>
            </a:r>
            <a:r>
              <a:rPr lang="en-US" sz="2600" b="1" dirty="0" smtClean="0">
                <a:solidFill>
                  <a:schemeClr val="lt1"/>
                </a:solidFill>
                <a:latin typeface="Open Sans"/>
                <a:ea typeface="Open Sans"/>
                <a:cs typeface="Open Sans"/>
                <a:sym typeface="Open Sans"/>
              </a:rPr>
              <a:t> Medica</a:t>
            </a:r>
            <a:r>
              <a:rPr lang="en-US" sz="2600" b="1" dirty="0" smtClean="0">
                <a:solidFill>
                  <a:schemeClr val="lt1"/>
                </a:solidFill>
              </a:rPr>
              <a:t>l, CEO</a:t>
            </a:r>
            <a:endParaRPr sz="2600" b="1"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0" y="79131"/>
            <a:ext cx="9144000" cy="938594"/>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dirty="0" smtClean="0">
                <a:latin typeface="Open Sans"/>
                <a:ea typeface="Open Sans"/>
                <a:cs typeface="Open Sans"/>
                <a:sym typeface="Open Sans"/>
              </a:rPr>
              <a:t>Joseph </a:t>
            </a:r>
            <a:r>
              <a:rPr lang="en-US" b="1" dirty="0" err="1" smtClean="0">
                <a:latin typeface="Open Sans"/>
                <a:ea typeface="Open Sans"/>
                <a:cs typeface="Open Sans"/>
                <a:sym typeface="Open Sans"/>
              </a:rPr>
              <a:t>Hellie</a:t>
            </a:r>
            <a:r>
              <a:rPr lang="en-US" b="1" dirty="0" smtClean="0">
                <a:latin typeface="Open Sans"/>
                <a:ea typeface="Open Sans"/>
                <a:cs typeface="Open Sans"/>
                <a:sym typeface="Open Sans"/>
              </a:rPr>
              <a:t>, CentraCare Health</a:t>
            </a:r>
            <a:br>
              <a:rPr lang="en-US" b="1" dirty="0" smtClean="0">
                <a:latin typeface="Open Sans"/>
                <a:ea typeface="Open Sans"/>
                <a:cs typeface="Open Sans"/>
                <a:sym typeface="Open Sans"/>
              </a:rPr>
            </a:br>
            <a:r>
              <a:rPr lang="en-US" b="1" dirty="0" smtClean="0">
                <a:latin typeface="Open Sans"/>
                <a:ea typeface="Open Sans"/>
                <a:cs typeface="Open Sans"/>
                <a:sym typeface="Open Sans"/>
              </a:rPr>
              <a:t>VP Strategy &amp; Network Development</a:t>
            </a:r>
            <a:endParaRPr b="1" dirty="0">
              <a:latin typeface="Open Sans"/>
              <a:ea typeface="Open Sans"/>
              <a:cs typeface="Open Sans"/>
              <a:sym typeface="Open Sans"/>
            </a:endParaRPr>
          </a:p>
        </p:txBody>
      </p:sp>
      <p:sp>
        <p:nvSpPr>
          <p:cNvPr id="66" name="Shape 66"/>
          <p:cNvSpPr txBox="1">
            <a:spLocks noGrp="1"/>
          </p:cNvSpPr>
          <p:nvPr>
            <p:ph type="body" idx="1"/>
          </p:nvPr>
        </p:nvSpPr>
        <p:spPr>
          <a:xfrm>
            <a:off x="3068515" y="1340524"/>
            <a:ext cx="5996353" cy="3058055"/>
          </a:xfrm>
          <a:prstGeom prst="rect">
            <a:avLst/>
          </a:prstGeom>
        </p:spPr>
        <p:txBody>
          <a:bodyPr spcFirstLastPara="1" wrap="square" lIns="91425" tIns="91425" rIns="91425" bIns="91425" anchor="t" anchorCtr="0">
            <a:noAutofit/>
          </a:bodyPr>
          <a:lstStyle/>
          <a:p>
            <a:pPr marL="0" lvl="0" indent="0">
              <a:spcAft>
                <a:spcPts val="1600"/>
              </a:spcAft>
              <a:buNone/>
            </a:pPr>
            <a:r>
              <a:rPr lang="en-US" sz="1500" dirty="0" smtClean="0"/>
              <a:t>Joe began his career as a nursing assistant and EMT in rural Iowa.  </a:t>
            </a:r>
          </a:p>
          <a:p>
            <a:pPr marL="0" lvl="0" indent="0">
              <a:spcAft>
                <a:spcPts val="1600"/>
              </a:spcAft>
              <a:buNone/>
            </a:pPr>
            <a:r>
              <a:rPr lang="en-US" sz="1500" dirty="0" smtClean="0"/>
              <a:t>Joined St. Cloud Hospital in 1992.  He has worked in clinic management, hospital operations, graduate medical education and regional disaster preparedness.</a:t>
            </a:r>
          </a:p>
          <a:p>
            <a:pPr marL="0" lvl="0" indent="0">
              <a:spcAft>
                <a:spcPts val="1600"/>
              </a:spcAft>
              <a:buNone/>
            </a:pPr>
            <a:r>
              <a:rPr lang="en-US" sz="1500" dirty="0" smtClean="0">
                <a:sym typeface="Open Sans"/>
              </a:rPr>
              <a:t>Joe is responsible for strategic planning, business development and mergers/acquisitions for CentraCare Health.</a:t>
            </a:r>
            <a:endParaRPr sz="1500" dirty="0">
              <a:sym typeface="Open Sans"/>
            </a:endParaRPr>
          </a:p>
        </p:txBody>
      </p:sp>
      <p:pic>
        <p:nvPicPr>
          <p:cNvPr id="1026" name="Picture 2" descr="Joe Hell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45" y="1340524"/>
            <a:ext cx="2536718" cy="27348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32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31885" y="445025"/>
            <a:ext cx="8932984"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dirty="0" smtClean="0">
                <a:latin typeface="Open Sans"/>
                <a:ea typeface="Open Sans"/>
                <a:cs typeface="Open Sans"/>
                <a:sym typeface="Open Sans"/>
              </a:rPr>
              <a:t>JR Burgess, </a:t>
            </a:r>
            <a:r>
              <a:rPr lang="en-US" b="1" dirty="0" err="1" smtClean="0">
                <a:latin typeface="Open Sans"/>
                <a:ea typeface="Open Sans"/>
                <a:cs typeface="Open Sans"/>
                <a:sym typeface="Open Sans"/>
              </a:rPr>
              <a:t>Rejuv</a:t>
            </a:r>
            <a:r>
              <a:rPr lang="en-US" b="1" dirty="0" smtClean="0">
                <a:latin typeface="Open Sans"/>
                <a:ea typeface="Open Sans"/>
                <a:cs typeface="Open Sans"/>
                <a:sym typeface="Open Sans"/>
              </a:rPr>
              <a:t> Medical, Chief Executive Officer</a:t>
            </a:r>
            <a:endParaRPr b="1" dirty="0">
              <a:latin typeface="Open Sans"/>
              <a:ea typeface="Open Sans"/>
              <a:cs typeface="Open Sans"/>
              <a:sym typeface="Open Sans"/>
            </a:endParaRPr>
          </a:p>
        </p:txBody>
      </p:sp>
      <p:sp>
        <p:nvSpPr>
          <p:cNvPr id="66" name="Shape 66"/>
          <p:cNvSpPr txBox="1">
            <a:spLocks noGrp="1"/>
          </p:cNvSpPr>
          <p:nvPr>
            <p:ph type="body" idx="1"/>
          </p:nvPr>
        </p:nvSpPr>
        <p:spPr>
          <a:xfrm>
            <a:off x="2329961" y="1135572"/>
            <a:ext cx="6577556" cy="3160531"/>
          </a:xfrm>
          <a:prstGeom prst="rect">
            <a:avLst/>
          </a:prstGeom>
        </p:spPr>
        <p:txBody>
          <a:bodyPr spcFirstLastPara="1" wrap="square" lIns="91425" tIns="91425" rIns="91425" bIns="91425" anchor="t" anchorCtr="0">
            <a:noAutofit/>
          </a:bodyPr>
          <a:lstStyle/>
          <a:p>
            <a:pPr marL="114300" indent="0">
              <a:buNone/>
            </a:pPr>
            <a:r>
              <a:rPr lang="en-US" sz="1200" dirty="0" smtClean="0"/>
              <a:t>JR Burgess, MS, is the CEO of </a:t>
            </a:r>
            <a:r>
              <a:rPr lang="en-US" sz="1200" dirty="0" err="1" smtClean="0"/>
              <a:t>Rejuv</a:t>
            </a:r>
            <a:r>
              <a:rPr lang="en-US" sz="1200" dirty="0" smtClean="0"/>
              <a:t> Medical, Co-Founder of </a:t>
            </a:r>
            <a:r>
              <a:rPr lang="en-US" sz="1200" dirty="0" err="1" smtClean="0"/>
              <a:t>MedFit</a:t>
            </a:r>
            <a:r>
              <a:rPr lang="en-US" sz="1200" dirty="0" smtClean="0"/>
              <a:t> and </a:t>
            </a:r>
            <a:r>
              <a:rPr lang="en-US" sz="1200" dirty="0" err="1" smtClean="0"/>
              <a:t>HealthOvators</a:t>
            </a:r>
            <a:r>
              <a:rPr lang="en-US" sz="1200" dirty="0" smtClean="0"/>
              <a:t>, international speaker and two-time #1 bestselling author. With his business partners, Dr. Joel Baumgartner and Dr. Janna </a:t>
            </a:r>
            <a:r>
              <a:rPr lang="en-US" sz="1200" dirty="0" err="1" smtClean="0"/>
              <a:t>Vilen</a:t>
            </a:r>
            <a:r>
              <a:rPr lang="en-US" sz="1200" dirty="0" smtClean="0"/>
              <a:t>, JR is innovating healthcare with a model that prevents, reverses or better manages chronic pain and disease while supporting physicians to achieve these transformations profitably through business. Their revolutionary regenerative healthcare model includes non-surgical orthopedics, functional primary care and medical fitness. </a:t>
            </a:r>
          </a:p>
          <a:p>
            <a:pPr marL="114300" indent="0">
              <a:buNone/>
            </a:pPr>
            <a:endParaRPr lang="en-US" sz="800" dirty="0" smtClean="0"/>
          </a:p>
          <a:p>
            <a:pPr marL="114300" indent="0">
              <a:buNone/>
            </a:pPr>
            <a:r>
              <a:rPr lang="en-US" sz="1200" dirty="0" smtClean="0"/>
              <a:t>Medical Fitness has proven to be the difference in their healthcare model and the main driver of successful clinical outcomes. Now replicated in clinics and wellness centers around the world, JR is coaching and empowering medical leaders and patients to co-create regenerative health together and positively impact the world. </a:t>
            </a:r>
          </a:p>
          <a:p>
            <a:pPr marL="114300" indent="0">
              <a:buNone/>
            </a:pPr>
            <a:endParaRPr lang="en-US" sz="800" dirty="0" smtClean="0"/>
          </a:p>
          <a:p>
            <a:pPr marL="114300" indent="0">
              <a:buNone/>
            </a:pPr>
            <a:r>
              <a:rPr lang="en-US" sz="1200" dirty="0" smtClean="0"/>
              <a:t>JR is a husband and father; his faith is a priority for him.</a:t>
            </a:r>
            <a:endParaRPr lang="en-US" sz="1200" dirty="0"/>
          </a:p>
        </p:txBody>
      </p:sp>
      <p:pic>
        <p:nvPicPr>
          <p:cNvPr id="1026" name="Picture 2" descr="DSC_84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93" y="1346887"/>
            <a:ext cx="1920375" cy="267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110918"/>
            <a:ext cx="8520600" cy="407828"/>
          </a:xfrm>
          <a:prstGeom prst="rect">
            <a:avLst/>
          </a:prstGeom>
        </p:spPr>
        <p:txBody>
          <a:bodyPr spcFirstLastPara="1" wrap="square" lIns="91425" tIns="91425" rIns="91425" bIns="91425" anchor="t" anchorCtr="0">
            <a:noAutofit/>
          </a:bodyPr>
          <a:lstStyle/>
          <a:p>
            <a:pPr algn="ctr"/>
            <a:r>
              <a:rPr lang="en-US" sz="2000" dirty="0" smtClean="0"/>
              <a:t>ABOUT THEIR ORGANIZATIONS</a:t>
            </a:r>
            <a:endParaRPr lang="en-US" sz="2000" dirty="0"/>
          </a:p>
        </p:txBody>
      </p:sp>
      <p:sp>
        <p:nvSpPr>
          <p:cNvPr id="73" name="Shape 73"/>
          <p:cNvSpPr txBox="1">
            <a:spLocks noGrp="1"/>
          </p:cNvSpPr>
          <p:nvPr>
            <p:ph type="body" idx="2"/>
          </p:nvPr>
        </p:nvSpPr>
        <p:spPr>
          <a:xfrm>
            <a:off x="4677508" y="518746"/>
            <a:ext cx="4154792" cy="4050129"/>
          </a:xfrm>
          <a:prstGeom prst="rect">
            <a:avLst/>
          </a:prstGeom>
          <a:solidFill>
            <a:srgbClr val="B7E0FF"/>
          </a:solidFill>
        </p:spPr>
        <p:txBody>
          <a:bodyPr spcFirstLastPara="1" wrap="square" lIns="91425" tIns="91425" rIns="91425" bIns="91425" anchor="t" anchorCtr="0">
            <a:noAutofit/>
          </a:bodyPr>
          <a:lstStyle/>
          <a:p>
            <a:pPr marL="0" lvl="0" indent="0">
              <a:lnSpc>
                <a:spcPct val="100000"/>
              </a:lnSpc>
              <a:spcBef>
                <a:spcPts val="0"/>
              </a:spcBef>
              <a:buNone/>
            </a:pPr>
            <a:r>
              <a:rPr lang="en-US" sz="1800" b="1" dirty="0" err="1" smtClean="0"/>
              <a:t>Rejuv</a:t>
            </a:r>
            <a:r>
              <a:rPr lang="en-US" sz="1800" b="1" dirty="0" smtClean="0"/>
              <a:t> Medical specializes in:</a:t>
            </a:r>
          </a:p>
          <a:p>
            <a:pPr marL="285750" indent="-285750">
              <a:lnSpc>
                <a:spcPct val="100000"/>
              </a:lnSpc>
            </a:pPr>
            <a:r>
              <a:rPr lang="en-US" dirty="0" smtClean="0"/>
              <a:t>Non-Surgical Orthopedics, Certified Personal Training, Physical Therapy, Functional Medicine, Corporate Wellness, </a:t>
            </a:r>
            <a:r>
              <a:rPr lang="en-US" dirty="0" err="1" smtClean="0"/>
              <a:t>HARDcore</a:t>
            </a:r>
            <a:r>
              <a:rPr lang="en-US" dirty="0" smtClean="0"/>
              <a:t>-Child/Adolescent Sports Training</a:t>
            </a:r>
          </a:p>
          <a:p>
            <a:pPr marL="0" indent="0">
              <a:lnSpc>
                <a:spcPct val="100000"/>
              </a:lnSpc>
              <a:buNone/>
            </a:pPr>
            <a:endParaRPr lang="en-US" dirty="0" smtClean="0"/>
          </a:p>
          <a:p>
            <a:pPr marL="0" lvl="0" indent="0">
              <a:lnSpc>
                <a:spcPct val="100000"/>
              </a:lnSpc>
              <a:spcBef>
                <a:spcPts val="0"/>
              </a:spcBef>
              <a:buNone/>
            </a:pPr>
            <a:r>
              <a:rPr lang="en-US" sz="1800" b="1" dirty="0" err="1" smtClean="0"/>
              <a:t>Rejuv</a:t>
            </a:r>
            <a:r>
              <a:rPr lang="en-US" sz="1800" b="1" dirty="0" smtClean="0"/>
              <a:t> Medical offers careers in</a:t>
            </a:r>
          </a:p>
          <a:p>
            <a:pPr marL="285750" indent="-285750">
              <a:lnSpc>
                <a:spcPct val="100000"/>
              </a:lnSpc>
            </a:pPr>
            <a:r>
              <a:rPr lang="en-US" dirty="0" smtClean="0"/>
              <a:t>Clinical Physician, NP, RN, LPN, CMA, MA</a:t>
            </a:r>
          </a:p>
          <a:p>
            <a:pPr marL="285750" indent="-285750">
              <a:lnSpc>
                <a:spcPct val="100000"/>
              </a:lnSpc>
            </a:pPr>
            <a:r>
              <a:rPr lang="en-US" dirty="0" smtClean="0"/>
              <a:t>Fitness, CPT</a:t>
            </a:r>
          </a:p>
          <a:p>
            <a:pPr marL="285750" indent="-285750">
              <a:lnSpc>
                <a:spcPct val="100000"/>
              </a:lnSpc>
            </a:pPr>
            <a:r>
              <a:rPr lang="en-US" dirty="0" smtClean="0"/>
              <a:t>Physical Therapy, DPT</a:t>
            </a:r>
          </a:p>
          <a:p>
            <a:pPr marL="285750" indent="-285750">
              <a:lnSpc>
                <a:spcPct val="100000"/>
              </a:lnSpc>
            </a:pPr>
            <a:r>
              <a:rPr lang="en-US" dirty="0" smtClean="0"/>
              <a:t>Billing, RHIT &amp; Accounting</a:t>
            </a:r>
          </a:p>
          <a:p>
            <a:pPr marL="285750" indent="-285750">
              <a:lnSpc>
                <a:spcPct val="100000"/>
              </a:lnSpc>
            </a:pPr>
            <a:r>
              <a:rPr lang="en-US" dirty="0" smtClean="0"/>
              <a:t>Marketing</a:t>
            </a:r>
          </a:p>
          <a:p>
            <a:pPr marL="285750" indent="-285750">
              <a:lnSpc>
                <a:spcPct val="100000"/>
              </a:lnSpc>
            </a:pPr>
            <a:r>
              <a:rPr lang="en-US" dirty="0" smtClean="0"/>
              <a:t>Administrative</a:t>
            </a:r>
            <a:endParaRPr lang="en-US" dirty="0"/>
          </a:p>
          <a:p>
            <a:pPr marL="285750" indent="-285750">
              <a:lnSpc>
                <a:spcPct val="100000"/>
              </a:lnSpc>
            </a:pPr>
            <a:r>
              <a:rPr lang="en-US" dirty="0" smtClean="0"/>
              <a:t>HIT Professionals</a:t>
            </a:r>
            <a:endParaRPr dirty="0"/>
          </a:p>
        </p:txBody>
      </p:sp>
      <p:sp>
        <p:nvSpPr>
          <p:cNvPr id="8" name="Shape 73"/>
          <p:cNvSpPr txBox="1">
            <a:spLocks noGrp="1"/>
          </p:cNvSpPr>
          <p:nvPr>
            <p:ph type="body" idx="2"/>
          </p:nvPr>
        </p:nvSpPr>
        <p:spPr>
          <a:xfrm>
            <a:off x="311699" y="518745"/>
            <a:ext cx="4365809" cy="4050129"/>
          </a:xfrm>
          <a:prstGeom prst="rect">
            <a:avLst/>
          </a:prstGeom>
          <a:solidFill>
            <a:srgbClr val="BCE292"/>
          </a:solidFill>
        </p:spPr>
        <p:txBody>
          <a:bodyPr spcFirstLastPara="1" wrap="square" lIns="91425" tIns="91425" rIns="91425" bIns="91425" anchor="t" anchorCtr="0">
            <a:noAutofit/>
          </a:bodyPr>
          <a:lstStyle/>
          <a:p>
            <a:pPr marL="283464" indent="-283464">
              <a:lnSpc>
                <a:spcPct val="100000"/>
              </a:lnSpc>
              <a:buNone/>
            </a:pPr>
            <a:r>
              <a:rPr lang="en-US" sz="1800" b="1" dirty="0"/>
              <a:t>CentraCare Health is a not-for-profit health care </a:t>
            </a:r>
            <a:r>
              <a:rPr lang="en-US" sz="1800" b="1" dirty="0" smtClean="0"/>
              <a:t>system.</a:t>
            </a:r>
          </a:p>
          <a:p>
            <a:pPr marL="283464" indent="-283464">
              <a:lnSpc>
                <a:spcPct val="100000"/>
              </a:lnSpc>
            </a:pPr>
            <a:r>
              <a:rPr lang="en-US" dirty="0"/>
              <a:t>CentraCare serves all who seek care with compassion, dignity and respect, while seeking to enhance individual and community health.</a:t>
            </a:r>
          </a:p>
          <a:p>
            <a:pPr marL="283464" indent="-283464">
              <a:lnSpc>
                <a:spcPct val="100000"/>
              </a:lnSpc>
            </a:pPr>
            <a:endParaRPr lang="en-US" dirty="0" smtClean="0"/>
          </a:p>
          <a:p>
            <a:pPr marL="283464" indent="-283464">
              <a:lnSpc>
                <a:spcPct val="100000"/>
              </a:lnSpc>
            </a:pPr>
            <a:r>
              <a:rPr lang="en-US" dirty="0" smtClean="0"/>
              <a:t>Provides comprehensive</a:t>
            </a:r>
            <a:r>
              <a:rPr lang="en-US" dirty="0"/>
              <a:t>, high-quality care to people throughout Central Minnesota. Our collaborative network includes </a:t>
            </a:r>
            <a:r>
              <a:rPr lang="en-US" dirty="0" smtClean="0"/>
              <a:t>multiple hospitals, more </a:t>
            </a:r>
            <a:r>
              <a:rPr lang="en-US" dirty="0"/>
              <a:t>than 25 </a:t>
            </a:r>
            <a:r>
              <a:rPr lang="en-US" u="sng" dirty="0">
                <a:hlinkClick r:id="rId3"/>
              </a:rPr>
              <a:t>clinics</a:t>
            </a:r>
            <a:r>
              <a:rPr lang="en-US" dirty="0"/>
              <a:t>, along with </a:t>
            </a:r>
            <a:r>
              <a:rPr lang="en-US" u="sng" dirty="0">
                <a:hlinkClick r:id="rId4"/>
              </a:rPr>
              <a:t>nursing homes</a:t>
            </a:r>
            <a:r>
              <a:rPr lang="en-US" dirty="0"/>
              <a:t> and </a:t>
            </a:r>
            <a:r>
              <a:rPr lang="en-US" u="sng" dirty="0">
                <a:hlinkClick r:id="rId5"/>
              </a:rPr>
              <a:t>senior housing</a:t>
            </a:r>
            <a:r>
              <a:rPr lang="en-US" dirty="0"/>
              <a:t> in several communities. </a:t>
            </a:r>
          </a:p>
          <a:p>
            <a:pPr marL="283464" indent="-283464">
              <a:lnSpc>
                <a:spcPct val="100000"/>
              </a:lnSpc>
            </a:pPr>
            <a:endParaRPr lang="en-US" dirty="0" smtClean="0"/>
          </a:p>
          <a:p>
            <a:pPr marL="283464" indent="-283464">
              <a:lnSpc>
                <a:spcPct val="100000"/>
              </a:lnSpc>
            </a:pPr>
            <a:r>
              <a:rPr lang="en-US" dirty="0" smtClean="0"/>
              <a:t>Numerous </a:t>
            </a:r>
            <a:r>
              <a:rPr lang="en-US" dirty="0"/>
              <a:t>specialty services, including the </a:t>
            </a:r>
            <a:r>
              <a:rPr lang="en-US" u="sng" dirty="0">
                <a:hlinkClick r:id="rId6"/>
              </a:rPr>
              <a:t>CentraCare Heart &amp; Vascular Center</a:t>
            </a:r>
            <a:r>
              <a:rPr lang="en-US" dirty="0"/>
              <a:t>, </a:t>
            </a:r>
            <a:r>
              <a:rPr lang="en-US" u="sng" dirty="0" err="1">
                <a:hlinkClick r:id="rId7"/>
              </a:rPr>
              <a:t>Coborn</a:t>
            </a:r>
            <a:r>
              <a:rPr lang="en-US" u="sng" dirty="0">
                <a:hlinkClick r:id="rId7"/>
              </a:rPr>
              <a:t> Cancer Center</a:t>
            </a:r>
            <a:r>
              <a:rPr lang="en-US" dirty="0"/>
              <a:t> and the </a:t>
            </a:r>
            <a:r>
              <a:rPr lang="en-US" u="sng" dirty="0">
                <a:hlinkClick r:id="rId8"/>
              </a:rPr>
              <a:t>CentraCare Kidney Program</a:t>
            </a:r>
            <a:r>
              <a:rPr lang="en-US" dirty="0"/>
              <a:t>. </a:t>
            </a: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360</Words>
  <Application>Microsoft Office PowerPoint</Application>
  <PresentationFormat>On-screen Show (16:9)</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Open Sans SemiBold</vt:lpstr>
      <vt:lpstr>Open Sans</vt:lpstr>
      <vt:lpstr>Open Sans Light</vt:lpstr>
      <vt:lpstr>Simple Light</vt:lpstr>
      <vt:lpstr>PowerPoint Presentation</vt:lpstr>
      <vt:lpstr>Organizational Change</vt:lpstr>
      <vt:lpstr>Joseph Hellie, CentraCare Health VP Strategy &amp; Network Development</vt:lpstr>
      <vt:lpstr>JR Burgess, Rejuv Medical, Chief Executive Officer</vt:lpstr>
      <vt:lpstr>ABOUT THEIR ORGANIZATIONS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Cruikshank</dc:creator>
  <cp:lastModifiedBy>Gail Cruikshank</cp:lastModifiedBy>
  <cp:revision>19</cp:revision>
  <cp:lastPrinted>2018-09-06T20:11:52Z</cp:lastPrinted>
  <dcterms:modified xsi:type="dcterms:W3CDTF">2018-09-06T20:14:22Z</dcterms:modified>
</cp:coreProperties>
</file>